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4"/>
  </p:notesMasterIdLst>
  <p:sldIdLst>
    <p:sldId id="256" r:id="rId2"/>
    <p:sldId id="258" r:id="rId3"/>
    <p:sldId id="299" r:id="rId4"/>
    <p:sldId id="259" r:id="rId5"/>
    <p:sldId id="300" r:id="rId6"/>
    <p:sldId id="301" r:id="rId7"/>
    <p:sldId id="261" r:id="rId8"/>
    <p:sldId id="262" r:id="rId9"/>
    <p:sldId id="302" r:id="rId10"/>
    <p:sldId id="263" r:id="rId11"/>
    <p:sldId id="291" r:id="rId12"/>
    <p:sldId id="283" r:id="rId13"/>
    <p:sldId id="284" r:id="rId14"/>
    <p:sldId id="285" r:id="rId15"/>
    <p:sldId id="292" r:id="rId16"/>
    <p:sldId id="286" r:id="rId17"/>
    <p:sldId id="287" r:id="rId18"/>
    <p:sldId id="288" r:id="rId19"/>
    <p:sldId id="290" r:id="rId20"/>
    <p:sldId id="29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4" r:id="rId29"/>
    <p:sldId id="276" r:id="rId30"/>
    <p:sldId id="275" r:id="rId31"/>
    <p:sldId id="304" r:id="rId32"/>
    <p:sldId id="272" r:id="rId33"/>
    <p:sldId id="273" r:id="rId34"/>
    <p:sldId id="277" r:id="rId35"/>
    <p:sldId id="278" r:id="rId36"/>
    <p:sldId id="279" r:id="rId37"/>
    <p:sldId id="280" r:id="rId38"/>
    <p:sldId id="282" r:id="rId39"/>
    <p:sldId id="281" r:id="rId40"/>
    <p:sldId id="297" r:id="rId41"/>
    <p:sldId id="296" r:id="rId42"/>
    <p:sldId id="29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7A2F7-5E34-448C-918E-559AE14FBB63}" v="513" dt="2023-08-10T21:59:28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9103E-31F2-4A3B-B79D-CA28F986DC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A7073D-8945-4C83-874D-BDD06DFE114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Accessing</a:t>
          </a:r>
          <a:r>
            <a:rPr lang="fr-FR" dirty="0"/>
            <a:t> HPC</a:t>
          </a:r>
          <a:endParaRPr lang="en-US" dirty="0"/>
        </a:p>
      </dgm:t>
    </dgm:pt>
    <dgm:pt modelId="{12B07456-79B9-41B3-85A5-E3C83E00041F}" type="parTrans" cxnId="{D1477ECE-5C16-4327-8FDA-BFC0D440A0D7}">
      <dgm:prSet/>
      <dgm:spPr/>
      <dgm:t>
        <a:bodyPr/>
        <a:lstStyle/>
        <a:p>
          <a:endParaRPr lang="en-US"/>
        </a:p>
      </dgm:t>
    </dgm:pt>
    <dgm:pt modelId="{53030428-EAA5-4BAB-9D89-2E944ED37CA2}" type="sibTrans" cxnId="{D1477ECE-5C16-4327-8FDA-BFC0D440A0D7}">
      <dgm:prSet/>
      <dgm:spPr/>
      <dgm:t>
        <a:bodyPr/>
        <a:lstStyle/>
        <a:p>
          <a:endParaRPr lang="en-US"/>
        </a:p>
      </dgm:t>
    </dgm:pt>
    <dgm:pt modelId="{4E2F2D72-BE1A-426C-9A0F-36AAD3C2AFE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Data </a:t>
          </a:r>
          <a:r>
            <a:rPr lang="fr-FR" dirty="0" err="1"/>
            <a:t>managment</a:t>
          </a:r>
          <a:endParaRPr lang="en-US" dirty="0"/>
        </a:p>
      </dgm:t>
    </dgm:pt>
    <dgm:pt modelId="{CD2E0AD8-BDED-461C-8D24-5BA24BFC8307}" type="parTrans" cxnId="{78424E07-904E-465D-AED9-7CF179EA114F}">
      <dgm:prSet/>
      <dgm:spPr/>
      <dgm:t>
        <a:bodyPr/>
        <a:lstStyle/>
        <a:p>
          <a:endParaRPr lang="en-US"/>
        </a:p>
      </dgm:t>
    </dgm:pt>
    <dgm:pt modelId="{7AA4D931-87F6-45D2-926A-E2E484411C44}" type="sibTrans" cxnId="{78424E07-904E-465D-AED9-7CF179EA114F}">
      <dgm:prSet/>
      <dgm:spPr/>
      <dgm:t>
        <a:bodyPr/>
        <a:lstStyle/>
        <a:p>
          <a:endParaRPr lang="en-US"/>
        </a:p>
      </dgm:t>
    </dgm:pt>
    <dgm:pt modelId="{565C6FB5-A9C4-40CB-9E5B-A2A8A137546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Computing</a:t>
          </a:r>
          <a:endParaRPr lang="en-US" dirty="0"/>
        </a:p>
      </dgm:t>
    </dgm:pt>
    <dgm:pt modelId="{6377FD92-EAFF-4D50-9C09-F24C7D314AEE}" type="parTrans" cxnId="{C7DEE4B0-7797-4AAA-AC70-A9C797A18A7A}">
      <dgm:prSet/>
      <dgm:spPr/>
      <dgm:t>
        <a:bodyPr/>
        <a:lstStyle/>
        <a:p>
          <a:endParaRPr lang="en-US"/>
        </a:p>
      </dgm:t>
    </dgm:pt>
    <dgm:pt modelId="{753CBA25-C564-4EE7-A55A-114C10E98342}" type="sibTrans" cxnId="{C7DEE4B0-7797-4AAA-AC70-A9C797A18A7A}">
      <dgm:prSet/>
      <dgm:spPr/>
      <dgm:t>
        <a:bodyPr/>
        <a:lstStyle/>
        <a:p>
          <a:endParaRPr lang="en-US"/>
        </a:p>
      </dgm:t>
    </dgm:pt>
    <dgm:pt modelId="{522203D1-103B-43E2-AEC1-A1255424522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Ressource usage</a:t>
          </a:r>
          <a:endParaRPr lang="en-US" dirty="0"/>
        </a:p>
      </dgm:t>
    </dgm:pt>
    <dgm:pt modelId="{220BCB00-B2C3-4623-B505-ECC67604F35D}" type="parTrans" cxnId="{46C8F497-5E6D-43A6-B724-6436B096FA3E}">
      <dgm:prSet/>
      <dgm:spPr/>
      <dgm:t>
        <a:bodyPr/>
        <a:lstStyle/>
        <a:p>
          <a:endParaRPr lang="en-US"/>
        </a:p>
      </dgm:t>
    </dgm:pt>
    <dgm:pt modelId="{3315590F-69D8-40D6-B423-697A5B3E7067}" type="sibTrans" cxnId="{46C8F497-5E6D-43A6-B724-6436B096FA3E}">
      <dgm:prSet/>
      <dgm:spPr/>
      <dgm:t>
        <a:bodyPr/>
        <a:lstStyle/>
        <a:p>
          <a:endParaRPr lang="en-US"/>
        </a:p>
      </dgm:t>
    </dgm:pt>
    <dgm:pt modelId="{3FBE3867-A3A5-4731-B756-99A1112634A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Others</a:t>
          </a:r>
          <a:endParaRPr lang="en-US" dirty="0"/>
        </a:p>
      </dgm:t>
    </dgm:pt>
    <dgm:pt modelId="{E1B9B245-8728-4A09-9158-577B39C03CB1}" type="parTrans" cxnId="{A18AAB16-621D-4E02-8626-086D3B0205CD}">
      <dgm:prSet/>
      <dgm:spPr/>
      <dgm:t>
        <a:bodyPr/>
        <a:lstStyle/>
        <a:p>
          <a:endParaRPr lang="en-US"/>
        </a:p>
      </dgm:t>
    </dgm:pt>
    <dgm:pt modelId="{2D6ED921-49D4-417A-AC4D-1CD42013585C}" type="sibTrans" cxnId="{A18AAB16-621D-4E02-8626-086D3B0205CD}">
      <dgm:prSet/>
      <dgm:spPr/>
      <dgm:t>
        <a:bodyPr/>
        <a:lstStyle/>
        <a:p>
          <a:endParaRPr lang="en-US"/>
        </a:p>
      </dgm:t>
    </dgm:pt>
    <dgm:pt modelId="{FAE3BCC3-EAB6-4900-AD2B-859371E6C611}" type="pres">
      <dgm:prSet presAssocID="{95B9103E-31F2-4A3B-B79D-CA28F986DC2A}" presName="root" presStyleCnt="0">
        <dgm:presLayoutVars>
          <dgm:dir/>
          <dgm:resizeHandles val="exact"/>
        </dgm:presLayoutVars>
      </dgm:prSet>
      <dgm:spPr/>
    </dgm:pt>
    <dgm:pt modelId="{23CDF130-51A1-4567-8946-B4F61317689B}" type="pres">
      <dgm:prSet presAssocID="{1CA7073D-8945-4C83-874D-BDD06DFE1141}" presName="compNode" presStyleCnt="0"/>
      <dgm:spPr/>
    </dgm:pt>
    <dgm:pt modelId="{1E893586-EB66-47B6-A14B-8169838EB101}" type="pres">
      <dgm:prSet presAssocID="{1CA7073D-8945-4C83-874D-BDD06DFE1141}" presName="bgRect" presStyleLbl="bgShp" presStyleIdx="0" presStyleCnt="5"/>
      <dgm:spPr/>
    </dgm:pt>
    <dgm:pt modelId="{32094039-CD14-48A9-9469-73312C2FFE62}" type="pres">
      <dgm:prSet presAssocID="{1CA7073D-8945-4C83-874D-BDD06DFE114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e ouverte avec un remplissage uni"/>
        </a:ext>
      </dgm:extLst>
    </dgm:pt>
    <dgm:pt modelId="{98B08211-A8AB-4C57-A32D-6ED107CBEBA1}" type="pres">
      <dgm:prSet presAssocID="{1CA7073D-8945-4C83-874D-BDD06DFE1141}" presName="spaceRect" presStyleCnt="0"/>
      <dgm:spPr/>
    </dgm:pt>
    <dgm:pt modelId="{75F4F1DD-E6AF-4D6C-BCFA-752167730BC3}" type="pres">
      <dgm:prSet presAssocID="{1CA7073D-8945-4C83-874D-BDD06DFE1141}" presName="parTx" presStyleLbl="revTx" presStyleIdx="0" presStyleCnt="5">
        <dgm:presLayoutVars>
          <dgm:chMax val="0"/>
          <dgm:chPref val="0"/>
        </dgm:presLayoutVars>
      </dgm:prSet>
      <dgm:spPr/>
    </dgm:pt>
    <dgm:pt modelId="{392454BF-EBB6-4CBD-9F3D-E5DD869FE9C1}" type="pres">
      <dgm:prSet presAssocID="{53030428-EAA5-4BAB-9D89-2E944ED37CA2}" presName="sibTrans" presStyleCnt="0"/>
      <dgm:spPr/>
    </dgm:pt>
    <dgm:pt modelId="{E497593D-28C6-4C76-AA51-D4237F243713}" type="pres">
      <dgm:prSet presAssocID="{4E2F2D72-BE1A-426C-9A0F-36AAD3C2AFE2}" presName="compNode" presStyleCnt="0"/>
      <dgm:spPr/>
    </dgm:pt>
    <dgm:pt modelId="{C970452B-AA7C-4CC4-9FC1-5FE2C9B1A667}" type="pres">
      <dgm:prSet presAssocID="{4E2F2D72-BE1A-426C-9A0F-36AAD3C2AFE2}" presName="bgRect" presStyleLbl="bgShp" presStyleIdx="1" presStyleCnt="5"/>
      <dgm:spPr/>
    </dgm:pt>
    <dgm:pt modelId="{097D5C84-8934-481A-800E-78AA405A04E3}" type="pres">
      <dgm:prSet presAssocID="{4E2F2D72-BE1A-426C-9A0F-36AAD3C2AFE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onnées avec un remplissage uni"/>
        </a:ext>
      </dgm:extLst>
    </dgm:pt>
    <dgm:pt modelId="{7801A8D8-D9A3-401C-BF04-B010FDAECF45}" type="pres">
      <dgm:prSet presAssocID="{4E2F2D72-BE1A-426C-9A0F-36AAD3C2AFE2}" presName="spaceRect" presStyleCnt="0"/>
      <dgm:spPr/>
    </dgm:pt>
    <dgm:pt modelId="{4E458687-D8C0-43BE-9A2E-E8E98E18A7AD}" type="pres">
      <dgm:prSet presAssocID="{4E2F2D72-BE1A-426C-9A0F-36AAD3C2AFE2}" presName="parTx" presStyleLbl="revTx" presStyleIdx="1" presStyleCnt="5">
        <dgm:presLayoutVars>
          <dgm:chMax val="0"/>
          <dgm:chPref val="0"/>
        </dgm:presLayoutVars>
      </dgm:prSet>
      <dgm:spPr/>
    </dgm:pt>
    <dgm:pt modelId="{D0F1A2EF-9AFD-4261-A170-74641F66A1F7}" type="pres">
      <dgm:prSet presAssocID="{7AA4D931-87F6-45D2-926A-E2E484411C44}" presName="sibTrans" presStyleCnt="0"/>
      <dgm:spPr/>
    </dgm:pt>
    <dgm:pt modelId="{D41359DA-F786-48CD-AD27-131B6054A265}" type="pres">
      <dgm:prSet presAssocID="{565C6FB5-A9C4-40CB-9E5B-A2A8A1375466}" presName="compNode" presStyleCnt="0"/>
      <dgm:spPr/>
    </dgm:pt>
    <dgm:pt modelId="{53A06743-FFD5-4ADF-861F-43890000D71B}" type="pres">
      <dgm:prSet presAssocID="{565C6FB5-A9C4-40CB-9E5B-A2A8A1375466}" presName="bgRect" presStyleLbl="bgShp" presStyleIdx="2" presStyleCnt="5"/>
      <dgm:spPr/>
    </dgm:pt>
    <dgm:pt modelId="{556B68EC-EC70-402E-ADA0-78DCFC8C44D4}" type="pres">
      <dgm:prSet presAssocID="{565C6FB5-A9C4-40CB-9E5B-A2A8A13754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C122F3D4-EB99-4C0C-8999-0DD0A3838431}" type="pres">
      <dgm:prSet presAssocID="{565C6FB5-A9C4-40CB-9E5B-A2A8A1375466}" presName="spaceRect" presStyleCnt="0"/>
      <dgm:spPr/>
    </dgm:pt>
    <dgm:pt modelId="{46031AE7-B8C1-4FEF-9B8D-63F6FF967EBB}" type="pres">
      <dgm:prSet presAssocID="{565C6FB5-A9C4-40CB-9E5B-A2A8A1375466}" presName="parTx" presStyleLbl="revTx" presStyleIdx="2" presStyleCnt="5">
        <dgm:presLayoutVars>
          <dgm:chMax val="0"/>
          <dgm:chPref val="0"/>
        </dgm:presLayoutVars>
      </dgm:prSet>
      <dgm:spPr/>
    </dgm:pt>
    <dgm:pt modelId="{66C36F13-15C5-4A27-85D7-5560BA3EA521}" type="pres">
      <dgm:prSet presAssocID="{753CBA25-C564-4EE7-A55A-114C10E98342}" presName="sibTrans" presStyleCnt="0"/>
      <dgm:spPr/>
    </dgm:pt>
    <dgm:pt modelId="{FC0FF7C2-08C4-46E4-8F30-9822625ABBCE}" type="pres">
      <dgm:prSet presAssocID="{522203D1-103B-43E2-AEC1-A12554245229}" presName="compNode" presStyleCnt="0"/>
      <dgm:spPr/>
    </dgm:pt>
    <dgm:pt modelId="{FC501395-2A9E-4D16-8690-73DC62A79247}" type="pres">
      <dgm:prSet presAssocID="{522203D1-103B-43E2-AEC1-A12554245229}" presName="bgRect" presStyleLbl="bgShp" presStyleIdx="3" presStyleCnt="5"/>
      <dgm:spPr/>
    </dgm:pt>
    <dgm:pt modelId="{2BF28DCA-2BFD-44A3-9D9B-D28F211953E7}" type="pres">
      <dgm:prSet presAssocID="{522203D1-103B-43E2-AEC1-A1255424522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ronomètre 75% avec un remplissage uni"/>
        </a:ext>
      </dgm:extLst>
    </dgm:pt>
    <dgm:pt modelId="{CF4290EC-DB7A-4B3F-8F30-68A30BC12EB6}" type="pres">
      <dgm:prSet presAssocID="{522203D1-103B-43E2-AEC1-A12554245229}" presName="spaceRect" presStyleCnt="0"/>
      <dgm:spPr/>
    </dgm:pt>
    <dgm:pt modelId="{682AB1E8-8F7D-4FA3-8CD5-A1A5B04EFD20}" type="pres">
      <dgm:prSet presAssocID="{522203D1-103B-43E2-AEC1-A12554245229}" presName="parTx" presStyleLbl="revTx" presStyleIdx="3" presStyleCnt="5">
        <dgm:presLayoutVars>
          <dgm:chMax val="0"/>
          <dgm:chPref val="0"/>
        </dgm:presLayoutVars>
      </dgm:prSet>
      <dgm:spPr/>
    </dgm:pt>
    <dgm:pt modelId="{24458F3A-592D-46E8-8A6B-42E2EC87519E}" type="pres">
      <dgm:prSet presAssocID="{3315590F-69D8-40D6-B423-697A5B3E7067}" presName="sibTrans" presStyleCnt="0"/>
      <dgm:spPr/>
    </dgm:pt>
    <dgm:pt modelId="{92C4FEB7-B8EB-4CA7-924E-3D1FC75D9E85}" type="pres">
      <dgm:prSet presAssocID="{3FBE3867-A3A5-4731-B756-99A1112634AE}" presName="compNode" presStyleCnt="0"/>
      <dgm:spPr/>
    </dgm:pt>
    <dgm:pt modelId="{FA34141B-2D2E-4043-A451-834B2551E571}" type="pres">
      <dgm:prSet presAssocID="{3FBE3867-A3A5-4731-B756-99A1112634AE}" presName="bgRect" presStyleLbl="bgShp" presStyleIdx="4" presStyleCnt="5"/>
      <dgm:spPr/>
    </dgm:pt>
    <dgm:pt modelId="{4B3F1BF5-593C-4707-9D7A-5D77F288072F}" type="pres">
      <dgm:prSet presAssocID="{3FBE3867-A3A5-4731-B756-99A1112634A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utils avec un remplissage uni"/>
        </a:ext>
      </dgm:extLst>
    </dgm:pt>
    <dgm:pt modelId="{490FFF70-0C86-43BE-942A-6F6EF2470C68}" type="pres">
      <dgm:prSet presAssocID="{3FBE3867-A3A5-4731-B756-99A1112634AE}" presName="spaceRect" presStyleCnt="0"/>
      <dgm:spPr/>
    </dgm:pt>
    <dgm:pt modelId="{60DE001E-ADF3-4CA4-9E91-A3C418EA12D7}" type="pres">
      <dgm:prSet presAssocID="{3FBE3867-A3A5-4731-B756-99A1112634A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8424E07-904E-465D-AED9-7CF179EA114F}" srcId="{95B9103E-31F2-4A3B-B79D-CA28F986DC2A}" destId="{4E2F2D72-BE1A-426C-9A0F-36AAD3C2AFE2}" srcOrd="1" destOrd="0" parTransId="{CD2E0AD8-BDED-461C-8D24-5BA24BFC8307}" sibTransId="{7AA4D931-87F6-45D2-926A-E2E484411C44}"/>
    <dgm:cxn modelId="{A18AAB16-621D-4E02-8626-086D3B0205CD}" srcId="{95B9103E-31F2-4A3B-B79D-CA28F986DC2A}" destId="{3FBE3867-A3A5-4731-B756-99A1112634AE}" srcOrd="4" destOrd="0" parTransId="{E1B9B245-8728-4A09-9158-577B39C03CB1}" sibTransId="{2D6ED921-49D4-417A-AC4D-1CD42013585C}"/>
    <dgm:cxn modelId="{9A77EF32-EBFC-4F8F-9468-B20A86E738B7}" type="presOf" srcId="{3FBE3867-A3A5-4731-B756-99A1112634AE}" destId="{60DE001E-ADF3-4CA4-9E91-A3C418EA12D7}" srcOrd="0" destOrd="0" presId="urn:microsoft.com/office/officeart/2018/2/layout/IconVerticalSolidList"/>
    <dgm:cxn modelId="{B6A3873B-CA8D-44E5-81DC-EDF4BEEE3F6E}" type="presOf" srcId="{565C6FB5-A9C4-40CB-9E5B-A2A8A1375466}" destId="{46031AE7-B8C1-4FEF-9B8D-63F6FF967EBB}" srcOrd="0" destOrd="0" presId="urn:microsoft.com/office/officeart/2018/2/layout/IconVerticalSolidList"/>
    <dgm:cxn modelId="{0DEC6B74-7725-4FE4-BAC0-38F84D3D2340}" type="presOf" srcId="{4E2F2D72-BE1A-426C-9A0F-36AAD3C2AFE2}" destId="{4E458687-D8C0-43BE-9A2E-E8E98E18A7AD}" srcOrd="0" destOrd="0" presId="urn:microsoft.com/office/officeart/2018/2/layout/IconVerticalSolidList"/>
    <dgm:cxn modelId="{4B86B886-2109-4274-950C-817A4D948255}" type="presOf" srcId="{522203D1-103B-43E2-AEC1-A12554245229}" destId="{682AB1E8-8F7D-4FA3-8CD5-A1A5B04EFD20}" srcOrd="0" destOrd="0" presId="urn:microsoft.com/office/officeart/2018/2/layout/IconVerticalSolidList"/>
    <dgm:cxn modelId="{46C8F497-5E6D-43A6-B724-6436B096FA3E}" srcId="{95B9103E-31F2-4A3B-B79D-CA28F986DC2A}" destId="{522203D1-103B-43E2-AEC1-A12554245229}" srcOrd="3" destOrd="0" parTransId="{220BCB00-B2C3-4623-B505-ECC67604F35D}" sibTransId="{3315590F-69D8-40D6-B423-697A5B3E7067}"/>
    <dgm:cxn modelId="{30EA559E-5FF1-412F-AC0E-16C14910B14A}" type="presOf" srcId="{1CA7073D-8945-4C83-874D-BDD06DFE1141}" destId="{75F4F1DD-E6AF-4D6C-BCFA-752167730BC3}" srcOrd="0" destOrd="0" presId="urn:microsoft.com/office/officeart/2018/2/layout/IconVerticalSolidList"/>
    <dgm:cxn modelId="{C7DEE4B0-7797-4AAA-AC70-A9C797A18A7A}" srcId="{95B9103E-31F2-4A3B-B79D-CA28F986DC2A}" destId="{565C6FB5-A9C4-40CB-9E5B-A2A8A1375466}" srcOrd="2" destOrd="0" parTransId="{6377FD92-EAFF-4D50-9C09-F24C7D314AEE}" sibTransId="{753CBA25-C564-4EE7-A55A-114C10E98342}"/>
    <dgm:cxn modelId="{D1477ECE-5C16-4327-8FDA-BFC0D440A0D7}" srcId="{95B9103E-31F2-4A3B-B79D-CA28F986DC2A}" destId="{1CA7073D-8945-4C83-874D-BDD06DFE1141}" srcOrd="0" destOrd="0" parTransId="{12B07456-79B9-41B3-85A5-E3C83E00041F}" sibTransId="{53030428-EAA5-4BAB-9D89-2E944ED37CA2}"/>
    <dgm:cxn modelId="{A90CFFEA-2057-402C-B467-DB58566BBBF9}" type="presOf" srcId="{95B9103E-31F2-4A3B-B79D-CA28F986DC2A}" destId="{FAE3BCC3-EAB6-4900-AD2B-859371E6C611}" srcOrd="0" destOrd="0" presId="urn:microsoft.com/office/officeart/2018/2/layout/IconVerticalSolidList"/>
    <dgm:cxn modelId="{F28FE660-5263-4618-9D38-9D15B611ED48}" type="presParOf" srcId="{FAE3BCC3-EAB6-4900-AD2B-859371E6C611}" destId="{23CDF130-51A1-4567-8946-B4F61317689B}" srcOrd="0" destOrd="0" presId="urn:microsoft.com/office/officeart/2018/2/layout/IconVerticalSolidList"/>
    <dgm:cxn modelId="{E92FD9FF-1C99-47E7-B049-90A2DCE17A8C}" type="presParOf" srcId="{23CDF130-51A1-4567-8946-B4F61317689B}" destId="{1E893586-EB66-47B6-A14B-8169838EB101}" srcOrd="0" destOrd="0" presId="urn:microsoft.com/office/officeart/2018/2/layout/IconVerticalSolidList"/>
    <dgm:cxn modelId="{FC872E9A-6FB2-4E3A-B84A-678401AB2570}" type="presParOf" srcId="{23CDF130-51A1-4567-8946-B4F61317689B}" destId="{32094039-CD14-48A9-9469-73312C2FFE62}" srcOrd="1" destOrd="0" presId="urn:microsoft.com/office/officeart/2018/2/layout/IconVerticalSolidList"/>
    <dgm:cxn modelId="{9D828D2D-9480-47C4-B1E1-3D97D52DA9A9}" type="presParOf" srcId="{23CDF130-51A1-4567-8946-B4F61317689B}" destId="{98B08211-A8AB-4C57-A32D-6ED107CBEBA1}" srcOrd="2" destOrd="0" presId="urn:microsoft.com/office/officeart/2018/2/layout/IconVerticalSolidList"/>
    <dgm:cxn modelId="{0DF152F9-A450-4A4C-AD1E-786FE2844E57}" type="presParOf" srcId="{23CDF130-51A1-4567-8946-B4F61317689B}" destId="{75F4F1DD-E6AF-4D6C-BCFA-752167730BC3}" srcOrd="3" destOrd="0" presId="urn:microsoft.com/office/officeart/2018/2/layout/IconVerticalSolidList"/>
    <dgm:cxn modelId="{7ABF8156-23BE-41B0-B7C9-B3A398AC83E0}" type="presParOf" srcId="{FAE3BCC3-EAB6-4900-AD2B-859371E6C611}" destId="{392454BF-EBB6-4CBD-9F3D-E5DD869FE9C1}" srcOrd="1" destOrd="0" presId="urn:microsoft.com/office/officeart/2018/2/layout/IconVerticalSolidList"/>
    <dgm:cxn modelId="{4BD594C3-D5FB-4731-85D1-B081D3B1EF99}" type="presParOf" srcId="{FAE3BCC3-EAB6-4900-AD2B-859371E6C611}" destId="{E497593D-28C6-4C76-AA51-D4237F243713}" srcOrd="2" destOrd="0" presId="urn:microsoft.com/office/officeart/2018/2/layout/IconVerticalSolidList"/>
    <dgm:cxn modelId="{E8875659-E876-4D66-9CE3-39F123C2FD80}" type="presParOf" srcId="{E497593D-28C6-4C76-AA51-D4237F243713}" destId="{C970452B-AA7C-4CC4-9FC1-5FE2C9B1A667}" srcOrd="0" destOrd="0" presId="urn:microsoft.com/office/officeart/2018/2/layout/IconVerticalSolidList"/>
    <dgm:cxn modelId="{C080D698-4AB3-4787-92DE-B7C1B1CC8F3C}" type="presParOf" srcId="{E497593D-28C6-4C76-AA51-D4237F243713}" destId="{097D5C84-8934-481A-800E-78AA405A04E3}" srcOrd="1" destOrd="0" presId="urn:microsoft.com/office/officeart/2018/2/layout/IconVerticalSolidList"/>
    <dgm:cxn modelId="{B51AE9AA-DFD6-4CCA-9EB3-8174D2A053C7}" type="presParOf" srcId="{E497593D-28C6-4C76-AA51-D4237F243713}" destId="{7801A8D8-D9A3-401C-BF04-B010FDAECF45}" srcOrd="2" destOrd="0" presId="urn:microsoft.com/office/officeart/2018/2/layout/IconVerticalSolidList"/>
    <dgm:cxn modelId="{97F8F46B-1527-4A8D-A821-75B2F1E64403}" type="presParOf" srcId="{E497593D-28C6-4C76-AA51-D4237F243713}" destId="{4E458687-D8C0-43BE-9A2E-E8E98E18A7AD}" srcOrd="3" destOrd="0" presId="urn:microsoft.com/office/officeart/2018/2/layout/IconVerticalSolidList"/>
    <dgm:cxn modelId="{7177ADD9-DFA0-47DA-9AF8-E9B7E48E8839}" type="presParOf" srcId="{FAE3BCC3-EAB6-4900-AD2B-859371E6C611}" destId="{D0F1A2EF-9AFD-4261-A170-74641F66A1F7}" srcOrd="3" destOrd="0" presId="urn:microsoft.com/office/officeart/2018/2/layout/IconVerticalSolidList"/>
    <dgm:cxn modelId="{F667CD8A-A7F7-4C4E-8CC3-ADF233142DE8}" type="presParOf" srcId="{FAE3BCC3-EAB6-4900-AD2B-859371E6C611}" destId="{D41359DA-F786-48CD-AD27-131B6054A265}" srcOrd="4" destOrd="0" presId="urn:microsoft.com/office/officeart/2018/2/layout/IconVerticalSolidList"/>
    <dgm:cxn modelId="{9833360B-9D53-418A-91FA-EE845B1E12EE}" type="presParOf" srcId="{D41359DA-F786-48CD-AD27-131B6054A265}" destId="{53A06743-FFD5-4ADF-861F-43890000D71B}" srcOrd="0" destOrd="0" presId="urn:microsoft.com/office/officeart/2018/2/layout/IconVerticalSolidList"/>
    <dgm:cxn modelId="{73ECCE61-B8D4-4138-85FB-4F662489F983}" type="presParOf" srcId="{D41359DA-F786-48CD-AD27-131B6054A265}" destId="{556B68EC-EC70-402E-ADA0-78DCFC8C44D4}" srcOrd="1" destOrd="0" presId="urn:microsoft.com/office/officeart/2018/2/layout/IconVerticalSolidList"/>
    <dgm:cxn modelId="{C0E8CDF3-3A30-4105-AA1C-AA0FDE780B30}" type="presParOf" srcId="{D41359DA-F786-48CD-AD27-131B6054A265}" destId="{C122F3D4-EB99-4C0C-8999-0DD0A3838431}" srcOrd="2" destOrd="0" presId="urn:microsoft.com/office/officeart/2018/2/layout/IconVerticalSolidList"/>
    <dgm:cxn modelId="{D20F6541-DCC9-4851-BFCB-5CA12C330996}" type="presParOf" srcId="{D41359DA-F786-48CD-AD27-131B6054A265}" destId="{46031AE7-B8C1-4FEF-9B8D-63F6FF967EBB}" srcOrd="3" destOrd="0" presId="urn:microsoft.com/office/officeart/2018/2/layout/IconVerticalSolidList"/>
    <dgm:cxn modelId="{7EEA08C8-744D-4EEF-B964-FA765E895168}" type="presParOf" srcId="{FAE3BCC3-EAB6-4900-AD2B-859371E6C611}" destId="{66C36F13-15C5-4A27-85D7-5560BA3EA521}" srcOrd="5" destOrd="0" presId="urn:microsoft.com/office/officeart/2018/2/layout/IconVerticalSolidList"/>
    <dgm:cxn modelId="{6ECBFCA1-F5DF-45E9-9426-D2EC8736EBDA}" type="presParOf" srcId="{FAE3BCC3-EAB6-4900-AD2B-859371E6C611}" destId="{FC0FF7C2-08C4-46E4-8F30-9822625ABBCE}" srcOrd="6" destOrd="0" presId="urn:microsoft.com/office/officeart/2018/2/layout/IconVerticalSolidList"/>
    <dgm:cxn modelId="{59B6276D-F761-4AAC-ACD2-99012BE61192}" type="presParOf" srcId="{FC0FF7C2-08C4-46E4-8F30-9822625ABBCE}" destId="{FC501395-2A9E-4D16-8690-73DC62A79247}" srcOrd="0" destOrd="0" presId="urn:microsoft.com/office/officeart/2018/2/layout/IconVerticalSolidList"/>
    <dgm:cxn modelId="{2E52563A-5678-493B-BDCB-03C7169290E0}" type="presParOf" srcId="{FC0FF7C2-08C4-46E4-8F30-9822625ABBCE}" destId="{2BF28DCA-2BFD-44A3-9D9B-D28F211953E7}" srcOrd="1" destOrd="0" presId="urn:microsoft.com/office/officeart/2018/2/layout/IconVerticalSolidList"/>
    <dgm:cxn modelId="{4FBE4015-533E-44BB-BB54-5177714F338A}" type="presParOf" srcId="{FC0FF7C2-08C4-46E4-8F30-9822625ABBCE}" destId="{CF4290EC-DB7A-4B3F-8F30-68A30BC12EB6}" srcOrd="2" destOrd="0" presId="urn:microsoft.com/office/officeart/2018/2/layout/IconVerticalSolidList"/>
    <dgm:cxn modelId="{0A3A37AB-1AC7-4304-8B8A-1076D924F8F7}" type="presParOf" srcId="{FC0FF7C2-08C4-46E4-8F30-9822625ABBCE}" destId="{682AB1E8-8F7D-4FA3-8CD5-A1A5B04EFD20}" srcOrd="3" destOrd="0" presId="urn:microsoft.com/office/officeart/2018/2/layout/IconVerticalSolidList"/>
    <dgm:cxn modelId="{4C9B20E7-4B92-46C1-9834-AD0F63E8D075}" type="presParOf" srcId="{FAE3BCC3-EAB6-4900-AD2B-859371E6C611}" destId="{24458F3A-592D-46E8-8A6B-42E2EC87519E}" srcOrd="7" destOrd="0" presId="urn:microsoft.com/office/officeart/2018/2/layout/IconVerticalSolidList"/>
    <dgm:cxn modelId="{13C85828-AAEC-4D3D-A09C-67AFF2C4FB30}" type="presParOf" srcId="{FAE3BCC3-EAB6-4900-AD2B-859371E6C611}" destId="{92C4FEB7-B8EB-4CA7-924E-3D1FC75D9E85}" srcOrd="8" destOrd="0" presId="urn:microsoft.com/office/officeart/2018/2/layout/IconVerticalSolidList"/>
    <dgm:cxn modelId="{4E0B65EA-68A5-44E2-A9B4-BBC4FD0ED84F}" type="presParOf" srcId="{92C4FEB7-B8EB-4CA7-924E-3D1FC75D9E85}" destId="{FA34141B-2D2E-4043-A451-834B2551E571}" srcOrd="0" destOrd="0" presId="urn:microsoft.com/office/officeart/2018/2/layout/IconVerticalSolidList"/>
    <dgm:cxn modelId="{2535D9BD-1DE5-4B92-8C25-C5392F83CC85}" type="presParOf" srcId="{92C4FEB7-B8EB-4CA7-924E-3D1FC75D9E85}" destId="{4B3F1BF5-593C-4707-9D7A-5D77F288072F}" srcOrd="1" destOrd="0" presId="urn:microsoft.com/office/officeart/2018/2/layout/IconVerticalSolidList"/>
    <dgm:cxn modelId="{E5E290AF-83F2-4976-90ED-18B13894C2CB}" type="presParOf" srcId="{92C4FEB7-B8EB-4CA7-924E-3D1FC75D9E85}" destId="{490FFF70-0C86-43BE-942A-6F6EF2470C68}" srcOrd="2" destOrd="0" presId="urn:microsoft.com/office/officeart/2018/2/layout/IconVerticalSolidList"/>
    <dgm:cxn modelId="{258C601F-4948-47AD-9600-330D0264B7A0}" type="presParOf" srcId="{92C4FEB7-B8EB-4CA7-924E-3D1FC75D9E85}" destId="{60DE001E-ADF3-4CA4-9E91-A3C418EA12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B9103E-31F2-4A3B-B79D-CA28F986DC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A7073D-8945-4C83-874D-BDD06DFE114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Accessing</a:t>
          </a:r>
          <a:r>
            <a:rPr lang="fr-FR" dirty="0"/>
            <a:t> HPC</a:t>
          </a:r>
          <a:endParaRPr lang="en-US" dirty="0"/>
        </a:p>
      </dgm:t>
    </dgm:pt>
    <dgm:pt modelId="{12B07456-79B9-41B3-85A5-E3C83E00041F}" type="parTrans" cxnId="{D1477ECE-5C16-4327-8FDA-BFC0D440A0D7}">
      <dgm:prSet/>
      <dgm:spPr/>
      <dgm:t>
        <a:bodyPr/>
        <a:lstStyle/>
        <a:p>
          <a:endParaRPr lang="en-US"/>
        </a:p>
      </dgm:t>
    </dgm:pt>
    <dgm:pt modelId="{53030428-EAA5-4BAB-9D89-2E944ED37CA2}" type="sibTrans" cxnId="{D1477ECE-5C16-4327-8FDA-BFC0D440A0D7}">
      <dgm:prSet/>
      <dgm:spPr/>
      <dgm:t>
        <a:bodyPr/>
        <a:lstStyle/>
        <a:p>
          <a:endParaRPr lang="en-US"/>
        </a:p>
      </dgm:t>
    </dgm:pt>
    <dgm:pt modelId="{4E2F2D72-BE1A-426C-9A0F-36AAD3C2AFE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Data </a:t>
          </a:r>
          <a:r>
            <a:rPr lang="fr-FR" dirty="0" err="1"/>
            <a:t>managment</a:t>
          </a:r>
          <a:endParaRPr lang="en-US" dirty="0"/>
        </a:p>
      </dgm:t>
    </dgm:pt>
    <dgm:pt modelId="{CD2E0AD8-BDED-461C-8D24-5BA24BFC8307}" type="parTrans" cxnId="{78424E07-904E-465D-AED9-7CF179EA114F}">
      <dgm:prSet/>
      <dgm:spPr/>
      <dgm:t>
        <a:bodyPr/>
        <a:lstStyle/>
        <a:p>
          <a:endParaRPr lang="en-US"/>
        </a:p>
      </dgm:t>
    </dgm:pt>
    <dgm:pt modelId="{7AA4D931-87F6-45D2-926A-E2E484411C44}" type="sibTrans" cxnId="{78424E07-904E-465D-AED9-7CF179EA114F}">
      <dgm:prSet/>
      <dgm:spPr/>
      <dgm:t>
        <a:bodyPr/>
        <a:lstStyle/>
        <a:p>
          <a:endParaRPr lang="en-US"/>
        </a:p>
      </dgm:t>
    </dgm:pt>
    <dgm:pt modelId="{565C6FB5-A9C4-40CB-9E5B-A2A8A137546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Computing</a:t>
          </a:r>
          <a:endParaRPr lang="en-US" dirty="0"/>
        </a:p>
      </dgm:t>
    </dgm:pt>
    <dgm:pt modelId="{6377FD92-EAFF-4D50-9C09-F24C7D314AEE}" type="parTrans" cxnId="{C7DEE4B0-7797-4AAA-AC70-A9C797A18A7A}">
      <dgm:prSet/>
      <dgm:spPr/>
      <dgm:t>
        <a:bodyPr/>
        <a:lstStyle/>
        <a:p>
          <a:endParaRPr lang="en-US"/>
        </a:p>
      </dgm:t>
    </dgm:pt>
    <dgm:pt modelId="{753CBA25-C564-4EE7-A55A-114C10E98342}" type="sibTrans" cxnId="{C7DEE4B0-7797-4AAA-AC70-A9C797A18A7A}">
      <dgm:prSet/>
      <dgm:spPr/>
      <dgm:t>
        <a:bodyPr/>
        <a:lstStyle/>
        <a:p>
          <a:endParaRPr lang="en-US"/>
        </a:p>
      </dgm:t>
    </dgm:pt>
    <dgm:pt modelId="{522203D1-103B-43E2-AEC1-A1255424522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Ressource usage</a:t>
          </a:r>
          <a:endParaRPr lang="en-US" dirty="0"/>
        </a:p>
      </dgm:t>
    </dgm:pt>
    <dgm:pt modelId="{220BCB00-B2C3-4623-B505-ECC67604F35D}" type="parTrans" cxnId="{46C8F497-5E6D-43A6-B724-6436B096FA3E}">
      <dgm:prSet/>
      <dgm:spPr/>
      <dgm:t>
        <a:bodyPr/>
        <a:lstStyle/>
        <a:p>
          <a:endParaRPr lang="en-US"/>
        </a:p>
      </dgm:t>
    </dgm:pt>
    <dgm:pt modelId="{3315590F-69D8-40D6-B423-697A5B3E7067}" type="sibTrans" cxnId="{46C8F497-5E6D-43A6-B724-6436B096FA3E}">
      <dgm:prSet/>
      <dgm:spPr/>
      <dgm:t>
        <a:bodyPr/>
        <a:lstStyle/>
        <a:p>
          <a:endParaRPr lang="en-US"/>
        </a:p>
      </dgm:t>
    </dgm:pt>
    <dgm:pt modelId="{3FBE3867-A3A5-4731-B756-99A1112634A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Others</a:t>
          </a:r>
          <a:endParaRPr lang="en-US" dirty="0"/>
        </a:p>
      </dgm:t>
    </dgm:pt>
    <dgm:pt modelId="{E1B9B245-8728-4A09-9158-577B39C03CB1}" type="parTrans" cxnId="{A18AAB16-621D-4E02-8626-086D3B0205CD}">
      <dgm:prSet/>
      <dgm:spPr/>
      <dgm:t>
        <a:bodyPr/>
        <a:lstStyle/>
        <a:p>
          <a:endParaRPr lang="en-US"/>
        </a:p>
      </dgm:t>
    </dgm:pt>
    <dgm:pt modelId="{2D6ED921-49D4-417A-AC4D-1CD42013585C}" type="sibTrans" cxnId="{A18AAB16-621D-4E02-8626-086D3B0205CD}">
      <dgm:prSet/>
      <dgm:spPr/>
      <dgm:t>
        <a:bodyPr/>
        <a:lstStyle/>
        <a:p>
          <a:endParaRPr lang="en-US"/>
        </a:p>
      </dgm:t>
    </dgm:pt>
    <dgm:pt modelId="{FAE3BCC3-EAB6-4900-AD2B-859371E6C611}" type="pres">
      <dgm:prSet presAssocID="{95B9103E-31F2-4A3B-B79D-CA28F986DC2A}" presName="root" presStyleCnt="0">
        <dgm:presLayoutVars>
          <dgm:dir/>
          <dgm:resizeHandles val="exact"/>
        </dgm:presLayoutVars>
      </dgm:prSet>
      <dgm:spPr/>
    </dgm:pt>
    <dgm:pt modelId="{23CDF130-51A1-4567-8946-B4F61317689B}" type="pres">
      <dgm:prSet presAssocID="{1CA7073D-8945-4C83-874D-BDD06DFE1141}" presName="compNode" presStyleCnt="0"/>
      <dgm:spPr/>
    </dgm:pt>
    <dgm:pt modelId="{1E893586-EB66-47B6-A14B-8169838EB101}" type="pres">
      <dgm:prSet presAssocID="{1CA7073D-8945-4C83-874D-BDD06DFE1141}" presName="bgRect" presStyleLbl="bgShp" presStyleIdx="0" presStyleCnt="5"/>
      <dgm:spPr/>
    </dgm:pt>
    <dgm:pt modelId="{32094039-CD14-48A9-9469-73312C2FFE62}" type="pres">
      <dgm:prSet presAssocID="{1CA7073D-8945-4C83-874D-BDD06DFE114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e ouverte avec un remplissage uni"/>
        </a:ext>
      </dgm:extLst>
    </dgm:pt>
    <dgm:pt modelId="{98B08211-A8AB-4C57-A32D-6ED107CBEBA1}" type="pres">
      <dgm:prSet presAssocID="{1CA7073D-8945-4C83-874D-BDD06DFE1141}" presName="spaceRect" presStyleCnt="0"/>
      <dgm:spPr/>
    </dgm:pt>
    <dgm:pt modelId="{75F4F1DD-E6AF-4D6C-BCFA-752167730BC3}" type="pres">
      <dgm:prSet presAssocID="{1CA7073D-8945-4C83-874D-BDD06DFE1141}" presName="parTx" presStyleLbl="revTx" presStyleIdx="0" presStyleCnt="5">
        <dgm:presLayoutVars>
          <dgm:chMax val="0"/>
          <dgm:chPref val="0"/>
        </dgm:presLayoutVars>
      </dgm:prSet>
      <dgm:spPr/>
    </dgm:pt>
    <dgm:pt modelId="{392454BF-EBB6-4CBD-9F3D-E5DD869FE9C1}" type="pres">
      <dgm:prSet presAssocID="{53030428-EAA5-4BAB-9D89-2E944ED37CA2}" presName="sibTrans" presStyleCnt="0"/>
      <dgm:spPr/>
    </dgm:pt>
    <dgm:pt modelId="{E497593D-28C6-4C76-AA51-D4237F243713}" type="pres">
      <dgm:prSet presAssocID="{4E2F2D72-BE1A-426C-9A0F-36AAD3C2AFE2}" presName="compNode" presStyleCnt="0"/>
      <dgm:spPr/>
    </dgm:pt>
    <dgm:pt modelId="{C970452B-AA7C-4CC4-9FC1-5FE2C9B1A667}" type="pres">
      <dgm:prSet presAssocID="{4E2F2D72-BE1A-426C-9A0F-36AAD3C2AFE2}" presName="bgRect" presStyleLbl="bgShp" presStyleIdx="1" presStyleCnt="5"/>
      <dgm:spPr/>
    </dgm:pt>
    <dgm:pt modelId="{097D5C84-8934-481A-800E-78AA405A04E3}" type="pres">
      <dgm:prSet presAssocID="{4E2F2D72-BE1A-426C-9A0F-36AAD3C2AFE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onnées avec un remplissage uni"/>
        </a:ext>
      </dgm:extLst>
    </dgm:pt>
    <dgm:pt modelId="{7801A8D8-D9A3-401C-BF04-B010FDAECF45}" type="pres">
      <dgm:prSet presAssocID="{4E2F2D72-BE1A-426C-9A0F-36AAD3C2AFE2}" presName="spaceRect" presStyleCnt="0"/>
      <dgm:spPr/>
    </dgm:pt>
    <dgm:pt modelId="{4E458687-D8C0-43BE-9A2E-E8E98E18A7AD}" type="pres">
      <dgm:prSet presAssocID="{4E2F2D72-BE1A-426C-9A0F-36AAD3C2AFE2}" presName="parTx" presStyleLbl="revTx" presStyleIdx="1" presStyleCnt="5">
        <dgm:presLayoutVars>
          <dgm:chMax val="0"/>
          <dgm:chPref val="0"/>
        </dgm:presLayoutVars>
      </dgm:prSet>
      <dgm:spPr/>
    </dgm:pt>
    <dgm:pt modelId="{D0F1A2EF-9AFD-4261-A170-74641F66A1F7}" type="pres">
      <dgm:prSet presAssocID="{7AA4D931-87F6-45D2-926A-E2E484411C44}" presName="sibTrans" presStyleCnt="0"/>
      <dgm:spPr/>
    </dgm:pt>
    <dgm:pt modelId="{D41359DA-F786-48CD-AD27-131B6054A265}" type="pres">
      <dgm:prSet presAssocID="{565C6FB5-A9C4-40CB-9E5B-A2A8A1375466}" presName="compNode" presStyleCnt="0"/>
      <dgm:spPr/>
    </dgm:pt>
    <dgm:pt modelId="{53A06743-FFD5-4ADF-861F-43890000D71B}" type="pres">
      <dgm:prSet presAssocID="{565C6FB5-A9C4-40CB-9E5B-A2A8A1375466}" presName="bgRect" presStyleLbl="bgShp" presStyleIdx="2" presStyleCnt="5"/>
      <dgm:spPr/>
    </dgm:pt>
    <dgm:pt modelId="{556B68EC-EC70-402E-ADA0-78DCFC8C44D4}" type="pres">
      <dgm:prSet presAssocID="{565C6FB5-A9C4-40CB-9E5B-A2A8A13754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C122F3D4-EB99-4C0C-8999-0DD0A3838431}" type="pres">
      <dgm:prSet presAssocID="{565C6FB5-A9C4-40CB-9E5B-A2A8A1375466}" presName="spaceRect" presStyleCnt="0"/>
      <dgm:spPr/>
    </dgm:pt>
    <dgm:pt modelId="{46031AE7-B8C1-4FEF-9B8D-63F6FF967EBB}" type="pres">
      <dgm:prSet presAssocID="{565C6FB5-A9C4-40CB-9E5B-A2A8A1375466}" presName="parTx" presStyleLbl="revTx" presStyleIdx="2" presStyleCnt="5">
        <dgm:presLayoutVars>
          <dgm:chMax val="0"/>
          <dgm:chPref val="0"/>
        </dgm:presLayoutVars>
      </dgm:prSet>
      <dgm:spPr/>
    </dgm:pt>
    <dgm:pt modelId="{66C36F13-15C5-4A27-85D7-5560BA3EA521}" type="pres">
      <dgm:prSet presAssocID="{753CBA25-C564-4EE7-A55A-114C10E98342}" presName="sibTrans" presStyleCnt="0"/>
      <dgm:spPr/>
    </dgm:pt>
    <dgm:pt modelId="{FC0FF7C2-08C4-46E4-8F30-9822625ABBCE}" type="pres">
      <dgm:prSet presAssocID="{522203D1-103B-43E2-AEC1-A12554245229}" presName="compNode" presStyleCnt="0"/>
      <dgm:spPr/>
    </dgm:pt>
    <dgm:pt modelId="{FC501395-2A9E-4D16-8690-73DC62A79247}" type="pres">
      <dgm:prSet presAssocID="{522203D1-103B-43E2-AEC1-A12554245229}" presName="bgRect" presStyleLbl="bgShp" presStyleIdx="3" presStyleCnt="5"/>
      <dgm:spPr/>
    </dgm:pt>
    <dgm:pt modelId="{2BF28DCA-2BFD-44A3-9D9B-D28F211953E7}" type="pres">
      <dgm:prSet presAssocID="{522203D1-103B-43E2-AEC1-A1255424522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ronomètre 75% avec un remplissage uni"/>
        </a:ext>
      </dgm:extLst>
    </dgm:pt>
    <dgm:pt modelId="{CF4290EC-DB7A-4B3F-8F30-68A30BC12EB6}" type="pres">
      <dgm:prSet presAssocID="{522203D1-103B-43E2-AEC1-A12554245229}" presName="spaceRect" presStyleCnt="0"/>
      <dgm:spPr/>
    </dgm:pt>
    <dgm:pt modelId="{682AB1E8-8F7D-4FA3-8CD5-A1A5B04EFD20}" type="pres">
      <dgm:prSet presAssocID="{522203D1-103B-43E2-AEC1-A12554245229}" presName="parTx" presStyleLbl="revTx" presStyleIdx="3" presStyleCnt="5">
        <dgm:presLayoutVars>
          <dgm:chMax val="0"/>
          <dgm:chPref val="0"/>
        </dgm:presLayoutVars>
      </dgm:prSet>
      <dgm:spPr/>
    </dgm:pt>
    <dgm:pt modelId="{24458F3A-592D-46E8-8A6B-42E2EC87519E}" type="pres">
      <dgm:prSet presAssocID="{3315590F-69D8-40D6-B423-697A5B3E7067}" presName="sibTrans" presStyleCnt="0"/>
      <dgm:spPr/>
    </dgm:pt>
    <dgm:pt modelId="{92C4FEB7-B8EB-4CA7-924E-3D1FC75D9E85}" type="pres">
      <dgm:prSet presAssocID="{3FBE3867-A3A5-4731-B756-99A1112634AE}" presName="compNode" presStyleCnt="0"/>
      <dgm:spPr/>
    </dgm:pt>
    <dgm:pt modelId="{FA34141B-2D2E-4043-A451-834B2551E571}" type="pres">
      <dgm:prSet presAssocID="{3FBE3867-A3A5-4731-B756-99A1112634AE}" presName="bgRect" presStyleLbl="bgShp" presStyleIdx="4" presStyleCnt="5"/>
      <dgm:spPr/>
    </dgm:pt>
    <dgm:pt modelId="{4B3F1BF5-593C-4707-9D7A-5D77F288072F}" type="pres">
      <dgm:prSet presAssocID="{3FBE3867-A3A5-4731-B756-99A1112634A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utils avec un remplissage uni"/>
        </a:ext>
      </dgm:extLst>
    </dgm:pt>
    <dgm:pt modelId="{490FFF70-0C86-43BE-942A-6F6EF2470C68}" type="pres">
      <dgm:prSet presAssocID="{3FBE3867-A3A5-4731-B756-99A1112634AE}" presName="spaceRect" presStyleCnt="0"/>
      <dgm:spPr/>
    </dgm:pt>
    <dgm:pt modelId="{60DE001E-ADF3-4CA4-9E91-A3C418EA12D7}" type="pres">
      <dgm:prSet presAssocID="{3FBE3867-A3A5-4731-B756-99A1112634A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8424E07-904E-465D-AED9-7CF179EA114F}" srcId="{95B9103E-31F2-4A3B-B79D-CA28F986DC2A}" destId="{4E2F2D72-BE1A-426C-9A0F-36AAD3C2AFE2}" srcOrd="1" destOrd="0" parTransId="{CD2E0AD8-BDED-461C-8D24-5BA24BFC8307}" sibTransId="{7AA4D931-87F6-45D2-926A-E2E484411C44}"/>
    <dgm:cxn modelId="{A18AAB16-621D-4E02-8626-086D3B0205CD}" srcId="{95B9103E-31F2-4A3B-B79D-CA28F986DC2A}" destId="{3FBE3867-A3A5-4731-B756-99A1112634AE}" srcOrd="4" destOrd="0" parTransId="{E1B9B245-8728-4A09-9158-577B39C03CB1}" sibTransId="{2D6ED921-49D4-417A-AC4D-1CD42013585C}"/>
    <dgm:cxn modelId="{9A77EF32-EBFC-4F8F-9468-B20A86E738B7}" type="presOf" srcId="{3FBE3867-A3A5-4731-B756-99A1112634AE}" destId="{60DE001E-ADF3-4CA4-9E91-A3C418EA12D7}" srcOrd="0" destOrd="0" presId="urn:microsoft.com/office/officeart/2018/2/layout/IconVerticalSolidList"/>
    <dgm:cxn modelId="{B6A3873B-CA8D-44E5-81DC-EDF4BEEE3F6E}" type="presOf" srcId="{565C6FB5-A9C4-40CB-9E5B-A2A8A1375466}" destId="{46031AE7-B8C1-4FEF-9B8D-63F6FF967EBB}" srcOrd="0" destOrd="0" presId="urn:microsoft.com/office/officeart/2018/2/layout/IconVerticalSolidList"/>
    <dgm:cxn modelId="{0DEC6B74-7725-4FE4-BAC0-38F84D3D2340}" type="presOf" srcId="{4E2F2D72-BE1A-426C-9A0F-36AAD3C2AFE2}" destId="{4E458687-D8C0-43BE-9A2E-E8E98E18A7AD}" srcOrd="0" destOrd="0" presId="urn:microsoft.com/office/officeart/2018/2/layout/IconVerticalSolidList"/>
    <dgm:cxn modelId="{4B86B886-2109-4274-950C-817A4D948255}" type="presOf" srcId="{522203D1-103B-43E2-AEC1-A12554245229}" destId="{682AB1E8-8F7D-4FA3-8CD5-A1A5B04EFD20}" srcOrd="0" destOrd="0" presId="urn:microsoft.com/office/officeart/2018/2/layout/IconVerticalSolidList"/>
    <dgm:cxn modelId="{46C8F497-5E6D-43A6-B724-6436B096FA3E}" srcId="{95B9103E-31F2-4A3B-B79D-CA28F986DC2A}" destId="{522203D1-103B-43E2-AEC1-A12554245229}" srcOrd="3" destOrd="0" parTransId="{220BCB00-B2C3-4623-B505-ECC67604F35D}" sibTransId="{3315590F-69D8-40D6-B423-697A5B3E7067}"/>
    <dgm:cxn modelId="{30EA559E-5FF1-412F-AC0E-16C14910B14A}" type="presOf" srcId="{1CA7073D-8945-4C83-874D-BDD06DFE1141}" destId="{75F4F1DD-E6AF-4D6C-BCFA-752167730BC3}" srcOrd="0" destOrd="0" presId="urn:microsoft.com/office/officeart/2018/2/layout/IconVerticalSolidList"/>
    <dgm:cxn modelId="{C7DEE4B0-7797-4AAA-AC70-A9C797A18A7A}" srcId="{95B9103E-31F2-4A3B-B79D-CA28F986DC2A}" destId="{565C6FB5-A9C4-40CB-9E5B-A2A8A1375466}" srcOrd="2" destOrd="0" parTransId="{6377FD92-EAFF-4D50-9C09-F24C7D314AEE}" sibTransId="{753CBA25-C564-4EE7-A55A-114C10E98342}"/>
    <dgm:cxn modelId="{D1477ECE-5C16-4327-8FDA-BFC0D440A0D7}" srcId="{95B9103E-31F2-4A3B-B79D-CA28F986DC2A}" destId="{1CA7073D-8945-4C83-874D-BDD06DFE1141}" srcOrd="0" destOrd="0" parTransId="{12B07456-79B9-41B3-85A5-E3C83E00041F}" sibTransId="{53030428-EAA5-4BAB-9D89-2E944ED37CA2}"/>
    <dgm:cxn modelId="{A90CFFEA-2057-402C-B467-DB58566BBBF9}" type="presOf" srcId="{95B9103E-31F2-4A3B-B79D-CA28F986DC2A}" destId="{FAE3BCC3-EAB6-4900-AD2B-859371E6C611}" srcOrd="0" destOrd="0" presId="urn:microsoft.com/office/officeart/2018/2/layout/IconVerticalSolidList"/>
    <dgm:cxn modelId="{F28FE660-5263-4618-9D38-9D15B611ED48}" type="presParOf" srcId="{FAE3BCC3-EAB6-4900-AD2B-859371E6C611}" destId="{23CDF130-51A1-4567-8946-B4F61317689B}" srcOrd="0" destOrd="0" presId="urn:microsoft.com/office/officeart/2018/2/layout/IconVerticalSolidList"/>
    <dgm:cxn modelId="{E92FD9FF-1C99-47E7-B049-90A2DCE17A8C}" type="presParOf" srcId="{23CDF130-51A1-4567-8946-B4F61317689B}" destId="{1E893586-EB66-47B6-A14B-8169838EB101}" srcOrd="0" destOrd="0" presId="urn:microsoft.com/office/officeart/2018/2/layout/IconVerticalSolidList"/>
    <dgm:cxn modelId="{FC872E9A-6FB2-4E3A-B84A-678401AB2570}" type="presParOf" srcId="{23CDF130-51A1-4567-8946-B4F61317689B}" destId="{32094039-CD14-48A9-9469-73312C2FFE62}" srcOrd="1" destOrd="0" presId="urn:microsoft.com/office/officeart/2018/2/layout/IconVerticalSolidList"/>
    <dgm:cxn modelId="{9D828D2D-9480-47C4-B1E1-3D97D52DA9A9}" type="presParOf" srcId="{23CDF130-51A1-4567-8946-B4F61317689B}" destId="{98B08211-A8AB-4C57-A32D-6ED107CBEBA1}" srcOrd="2" destOrd="0" presId="urn:microsoft.com/office/officeart/2018/2/layout/IconVerticalSolidList"/>
    <dgm:cxn modelId="{0DF152F9-A450-4A4C-AD1E-786FE2844E57}" type="presParOf" srcId="{23CDF130-51A1-4567-8946-B4F61317689B}" destId="{75F4F1DD-E6AF-4D6C-BCFA-752167730BC3}" srcOrd="3" destOrd="0" presId="urn:microsoft.com/office/officeart/2018/2/layout/IconVerticalSolidList"/>
    <dgm:cxn modelId="{7ABF8156-23BE-41B0-B7C9-B3A398AC83E0}" type="presParOf" srcId="{FAE3BCC3-EAB6-4900-AD2B-859371E6C611}" destId="{392454BF-EBB6-4CBD-9F3D-E5DD869FE9C1}" srcOrd="1" destOrd="0" presId="urn:microsoft.com/office/officeart/2018/2/layout/IconVerticalSolidList"/>
    <dgm:cxn modelId="{4BD594C3-D5FB-4731-85D1-B081D3B1EF99}" type="presParOf" srcId="{FAE3BCC3-EAB6-4900-AD2B-859371E6C611}" destId="{E497593D-28C6-4C76-AA51-D4237F243713}" srcOrd="2" destOrd="0" presId="urn:microsoft.com/office/officeart/2018/2/layout/IconVerticalSolidList"/>
    <dgm:cxn modelId="{E8875659-E876-4D66-9CE3-39F123C2FD80}" type="presParOf" srcId="{E497593D-28C6-4C76-AA51-D4237F243713}" destId="{C970452B-AA7C-4CC4-9FC1-5FE2C9B1A667}" srcOrd="0" destOrd="0" presId="urn:microsoft.com/office/officeart/2018/2/layout/IconVerticalSolidList"/>
    <dgm:cxn modelId="{C080D698-4AB3-4787-92DE-B7C1B1CC8F3C}" type="presParOf" srcId="{E497593D-28C6-4C76-AA51-D4237F243713}" destId="{097D5C84-8934-481A-800E-78AA405A04E3}" srcOrd="1" destOrd="0" presId="urn:microsoft.com/office/officeart/2018/2/layout/IconVerticalSolidList"/>
    <dgm:cxn modelId="{B51AE9AA-DFD6-4CCA-9EB3-8174D2A053C7}" type="presParOf" srcId="{E497593D-28C6-4C76-AA51-D4237F243713}" destId="{7801A8D8-D9A3-401C-BF04-B010FDAECF45}" srcOrd="2" destOrd="0" presId="urn:microsoft.com/office/officeart/2018/2/layout/IconVerticalSolidList"/>
    <dgm:cxn modelId="{97F8F46B-1527-4A8D-A821-75B2F1E64403}" type="presParOf" srcId="{E497593D-28C6-4C76-AA51-D4237F243713}" destId="{4E458687-D8C0-43BE-9A2E-E8E98E18A7AD}" srcOrd="3" destOrd="0" presId="urn:microsoft.com/office/officeart/2018/2/layout/IconVerticalSolidList"/>
    <dgm:cxn modelId="{7177ADD9-DFA0-47DA-9AF8-E9B7E48E8839}" type="presParOf" srcId="{FAE3BCC3-EAB6-4900-AD2B-859371E6C611}" destId="{D0F1A2EF-9AFD-4261-A170-74641F66A1F7}" srcOrd="3" destOrd="0" presId="urn:microsoft.com/office/officeart/2018/2/layout/IconVerticalSolidList"/>
    <dgm:cxn modelId="{F667CD8A-A7F7-4C4E-8CC3-ADF233142DE8}" type="presParOf" srcId="{FAE3BCC3-EAB6-4900-AD2B-859371E6C611}" destId="{D41359DA-F786-48CD-AD27-131B6054A265}" srcOrd="4" destOrd="0" presId="urn:microsoft.com/office/officeart/2018/2/layout/IconVerticalSolidList"/>
    <dgm:cxn modelId="{9833360B-9D53-418A-91FA-EE845B1E12EE}" type="presParOf" srcId="{D41359DA-F786-48CD-AD27-131B6054A265}" destId="{53A06743-FFD5-4ADF-861F-43890000D71B}" srcOrd="0" destOrd="0" presId="urn:microsoft.com/office/officeart/2018/2/layout/IconVerticalSolidList"/>
    <dgm:cxn modelId="{73ECCE61-B8D4-4138-85FB-4F662489F983}" type="presParOf" srcId="{D41359DA-F786-48CD-AD27-131B6054A265}" destId="{556B68EC-EC70-402E-ADA0-78DCFC8C44D4}" srcOrd="1" destOrd="0" presId="urn:microsoft.com/office/officeart/2018/2/layout/IconVerticalSolidList"/>
    <dgm:cxn modelId="{C0E8CDF3-3A30-4105-AA1C-AA0FDE780B30}" type="presParOf" srcId="{D41359DA-F786-48CD-AD27-131B6054A265}" destId="{C122F3D4-EB99-4C0C-8999-0DD0A3838431}" srcOrd="2" destOrd="0" presId="urn:microsoft.com/office/officeart/2018/2/layout/IconVerticalSolidList"/>
    <dgm:cxn modelId="{D20F6541-DCC9-4851-BFCB-5CA12C330996}" type="presParOf" srcId="{D41359DA-F786-48CD-AD27-131B6054A265}" destId="{46031AE7-B8C1-4FEF-9B8D-63F6FF967EBB}" srcOrd="3" destOrd="0" presId="urn:microsoft.com/office/officeart/2018/2/layout/IconVerticalSolidList"/>
    <dgm:cxn modelId="{7EEA08C8-744D-4EEF-B964-FA765E895168}" type="presParOf" srcId="{FAE3BCC3-EAB6-4900-AD2B-859371E6C611}" destId="{66C36F13-15C5-4A27-85D7-5560BA3EA521}" srcOrd="5" destOrd="0" presId="urn:microsoft.com/office/officeart/2018/2/layout/IconVerticalSolidList"/>
    <dgm:cxn modelId="{6ECBFCA1-F5DF-45E9-9426-D2EC8736EBDA}" type="presParOf" srcId="{FAE3BCC3-EAB6-4900-AD2B-859371E6C611}" destId="{FC0FF7C2-08C4-46E4-8F30-9822625ABBCE}" srcOrd="6" destOrd="0" presId="urn:microsoft.com/office/officeart/2018/2/layout/IconVerticalSolidList"/>
    <dgm:cxn modelId="{59B6276D-F761-4AAC-ACD2-99012BE61192}" type="presParOf" srcId="{FC0FF7C2-08C4-46E4-8F30-9822625ABBCE}" destId="{FC501395-2A9E-4D16-8690-73DC62A79247}" srcOrd="0" destOrd="0" presId="urn:microsoft.com/office/officeart/2018/2/layout/IconVerticalSolidList"/>
    <dgm:cxn modelId="{2E52563A-5678-493B-BDCB-03C7169290E0}" type="presParOf" srcId="{FC0FF7C2-08C4-46E4-8F30-9822625ABBCE}" destId="{2BF28DCA-2BFD-44A3-9D9B-D28F211953E7}" srcOrd="1" destOrd="0" presId="urn:microsoft.com/office/officeart/2018/2/layout/IconVerticalSolidList"/>
    <dgm:cxn modelId="{4FBE4015-533E-44BB-BB54-5177714F338A}" type="presParOf" srcId="{FC0FF7C2-08C4-46E4-8F30-9822625ABBCE}" destId="{CF4290EC-DB7A-4B3F-8F30-68A30BC12EB6}" srcOrd="2" destOrd="0" presId="urn:microsoft.com/office/officeart/2018/2/layout/IconVerticalSolidList"/>
    <dgm:cxn modelId="{0A3A37AB-1AC7-4304-8B8A-1076D924F8F7}" type="presParOf" srcId="{FC0FF7C2-08C4-46E4-8F30-9822625ABBCE}" destId="{682AB1E8-8F7D-4FA3-8CD5-A1A5B04EFD20}" srcOrd="3" destOrd="0" presId="urn:microsoft.com/office/officeart/2018/2/layout/IconVerticalSolidList"/>
    <dgm:cxn modelId="{4C9B20E7-4B92-46C1-9834-AD0F63E8D075}" type="presParOf" srcId="{FAE3BCC3-EAB6-4900-AD2B-859371E6C611}" destId="{24458F3A-592D-46E8-8A6B-42E2EC87519E}" srcOrd="7" destOrd="0" presId="urn:microsoft.com/office/officeart/2018/2/layout/IconVerticalSolidList"/>
    <dgm:cxn modelId="{13C85828-AAEC-4D3D-A09C-67AFF2C4FB30}" type="presParOf" srcId="{FAE3BCC3-EAB6-4900-AD2B-859371E6C611}" destId="{92C4FEB7-B8EB-4CA7-924E-3D1FC75D9E85}" srcOrd="8" destOrd="0" presId="urn:microsoft.com/office/officeart/2018/2/layout/IconVerticalSolidList"/>
    <dgm:cxn modelId="{4E0B65EA-68A5-44E2-A9B4-BBC4FD0ED84F}" type="presParOf" srcId="{92C4FEB7-B8EB-4CA7-924E-3D1FC75D9E85}" destId="{FA34141B-2D2E-4043-A451-834B2551E571}" srcOrd="0" destOrd="0" presId="urn:microsoft.com/office/officeart/2018/2/layout/IconVerticalSolidList"/>
    <dgm:cxn modelId="{2535D9BD-1DE5-4B92-8C25-C5392F83CC85}" type="presParOf" srcId="{92C4FEB7-B8EB-4CA7-924E-3D1FC75D9E85}" destId="{4B3F1BF5-593C-4707-9D7A-5D77F288072F}" srcOrd="1" destOrd="0" presId="urn:microsoft.com/office/officeart/2018/2/layout/IconVerticalSolidList"/>
    <dgm:cxn modelId="{E5E290AF-83F2-4976-90ED-18B13894C2CB}" type="presParOf" srcId="{92C4FEB7-B8EB-4CA7-924E-3D1FC75D9E85}" destId="{490FFF70-0C86-43BE-942A-6F6EF2470C68}" srcOrd="2" destOrd="0" presId="urn:microsoft.com/office/officeart/2018/2/layout/IconVerticalSolidList"/>
    <dgm:cxn modelId="{258C601F-4948-47AD-9600-330D0264B7A0}" type="presParOf" srcId="{92C4FEB7-B8EB-4CA7-924E-3D1FC75D9E85}" destId="{60DE001E-ADF3-4CA4-9E91-A3C418EA12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B9103E-31F2-4A3B-B79D-CA28F986DC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A7073D-8945-4C83-874D-BDD06DFE114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Accessing</a:t>
          </a:r>
          <a:r>
            <a:rPr lang="fr-FR" dirty="0"/>
            <a:t> HPC</a:t>
          </a:r>
          <a:endParaRPr lang="en-US" dirty="0"/>
        </a:p>
      </dgm:t>
    </dgm:pt>
    <dgm:pt modelId="{12B07456-79B9-41B3-85A5-E3C83E00041F}" type="parTrans" cxnId="{D1477ECE-5C16-4327-8FDA-BFC0D440A0D7}">
      <dgm:prSet/>
      <dgm:spPr/>
      <dgm:t>
        <a:bodyPr/>
        <a:lstStyle/>
        <a:p>
          <a:endParaRPr lang="en-US"/>
        </a:p>
      </dgm:t>
    </dgm:pt>
    <dgm:pt modelId="{53030428-EAA5-4BAB-9D89-2E944ED37CA2}" type="sibTrans" cxnId="{D1477ECE-5C16-4327-8FDA-BFC0D440A0D7}">
      <dgm:prSet/>
      <dgm:spPr/>
      <dgm:t>
        <a:bodyPr/>
        <a:lstStyle/>
        <a:p>
          <a:endParaRPr lang="en-US"/>
        </a:p>
      </dgm:t>
    </dgm:pt>
    <dgm:pt modelId="{4E2F2D72-BE1A-426C-9A0F-36AAD3C2AFE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Data </a:t>
          </a:r>
          <a:r>
            <a:rPr lang="fr-FR" dirty="0" err="1"/>
            <a:t>managment</a:t>
          </a:r>
          <a:endParaRPr lang="en-US" dirty="0"/>
        </a:p>
      </dgm:t>
    </dgm:pt>
    <dgm:pt modelId="{CD2E0AD8-BDED-461C-8D24-5BA24BFC8307}" type="parTrans" cxnId="{78424E07-904E-465D-AED9-7CF179EA114F}">
      <dgm:prSet/>
      <dgm:spPr/>
      <dgm:t>
        <a:bodyPr/>
        <a:lstStyle/>
        <a:p>
          <a:endParaRPr lang="en-US"/>
        </a:p>
      </dgm:t>
    </dgm:pt>
    <dgm:pt modelId="{7AA4D931-87F6-45D2-926A-E2E484411C44}" type="sibTrans" cxnId="{78424E07-904E-465D-AED9-7CF179EA114F}">
      <dgm:prSet/>
      <dgm:spPr/>
      <dgm:t>
        <a:bodyPr/>
        <a:lstStyle/>
        <a:p>
          <a:endParaRPr lang="en-US"/>
        </a:p>
      </dgm:t>
    </dgm:pt>
    <dgm:pt modelId="{565C6FB5-A9C4-40CB-9E5B-A2A8A137546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Computing</a:t>
          </a:r>
          <a:endParaRPr lang="en-US" dirty="0"/>
        </a:p>
      </dgm:t>
    </dgm:pt>
    <dgm:pt modelId="{6377FD92-EAFF-4D50-9C09-F24C7D314AEE}" type="parTrans" cxnId="{C7DEE4B0-7797-4AAA-AC70-A9C797A18A7A}">
      <dgm:prSet/>
      <dgm:spPr/>
      <dgm:t>
        <a:bodyPr/>
        <a:lstStyle/>
        <a:p>
          <a:endParaRPr lang="en-US"/>
        </a:p>
      </dgm:t>
    </dgm:pt>
    <dgm:pt modelId="{753CBA25-C564-4EE7-A55A-114C10E98342}" type="sibTrans" cxnId="{C7DEE4B0-7797-4AAA-AC70-A9C797A18A7A}">
      <dgm:prSet/>
      <dgm:spPr/>
      <dgm:t>
        <a:bodyPr/>
        <a:lstStyle/>
        <a:p>
          <a:endParaRPr lang="en-US"/>
        </a:p>
      </dgm:t>
    </dgm:pt>
    <dgm:pt modelId="{522203D1-103B-43E2-AEC1-A1255424522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Ressource usage</a:t>
          </a:r>
          <a:endParaRPr lang="en-US" dirty="0"/>
        </a:p>
      </dgm:t>
    </dgm:pt>
    <dgm:pt modelId="{220BCB00-B2C3-4623-B505-ECC67604F35D}" type="parTrans" cxnId="{46C8F497-5E6D-43A6-B724-6436B096FA3E}">
      <dgm:prSet/>
      <dgm:spPr/>
      <dgm:t>
        <a:bodyPr/>
        <a:lstStyle/>
        <a:p>
          <a:endParaRPr lang="en-US"/>
        </a:p>
      </dgm:t>
    </dgm:pt>
    <dgm:pt modelId="{3315590F-69D8-40D6-B423-697A5B3E7067}" type="sibTrans" cxnId="{46C8F497-5E6D-43A6-B724-6436B096FA3E}">
      <dgm:prSet/>
      <dgm:spPr/>
      <dgm:t>
        <a:bodyPr/>
        <a:lstStyle/>
        <a:p>
          <a:endParaRPr lang="en-US"/>
        </a:p>
      </dgm:t>
    </dgm:pt>
    <dgm:pt modelId="{3FBE3867-A3A5-4731-B756-99A1112634A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 err="1"/>
            <a:t>Others</a:t>
          </a:r>
          <a:endParaRPr lang="en-US" dirty="0"/>
        </a:p>
      </dgm:t>
    </dgm:pt>
    <dgm:pt modelId="{E1B9B245-8728-4A09-9158-577B39C03CB1}" type="parTrans" cxnId="{A18AAB16-621D-4E02-8626-086D3B0205CD}">
      <dgm:prSet/>
      <dgm:spPr/>
      <dgm:t>
        <a:bodyPr/>
        <a:lstStyle/>
        <a:p>
          <a:endParaRPr lang="en-US"/>
        </a:p>
      </dgm:t>
    </dgm:pt>
    <dgm:pt modelId="{2D6ED921-49D4-417A-AC4D-1CD42013585C}" type="sibTrans" cxnId="{A18AAB16-621D-4E02-8626-086D3B0205CD}">
      <dgm:prSet/>
      <dgm:spPr/>
      <dgm:t>
        <a:bodyPr/>
        <a:lstStyle/>
        <a:p>
          <a:endParaRPr lang="en-US"/>
        </a:p>
      </dgm:t>
    </dgm:pt>
    <dgm:pt modelId="{FAE3BCC3-EAB6-4900-AD2B-859371E6C611}" type="pres">
      <dgm:prSet presAssocID="{95B9103E-31F2-4A3B-B79D-CA28F986DC2A}" presName="root" presStyleCnt="0">
        <dgm:presLayoutVars>
          <dgm:dir/>
          <dgm:resizeHandles val="exact"/>
        </dgm:presLayoutVars>
      </dgm:prSet>
      <dgm:spPr/>
    </dgm:pt>
    <dgm:pt modelId="{23CDF130-51A1-4567-8946-B4F61317689B}" type="pres">
      <dgm:prSet presAssocID="{1CA7073D-8945-4C83-874D-BDD06DFE1141}" presName="compNode" presStyleCnt="0"/>
      <dgm:spPr/>
    </dgm:pt>
    <dgm:pt modelId="{1E893586-EB66-47B6-A14B-8169838EB101}" type="pres">
      <dgm:prSet presAssocID="{1CA7073D-8945-4C83-874D-BDD06DFE1141}" presName="bgRect" presStyleLbl="bgShp" presStyleIdx="0" presStyleCnt="5"/>
      <dgm:spPr/>
    </dgm:pt>
    <dgm:pt modelId="{32094039-CD14-48A9-9469-73312C2FFE62}" type="pres">
      <dgm:prSet presAssocID="{1CA7073D-8945-4C83-874D-BDD06DFE114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e ouverte avec un remplissage uni"/>
        </a:ext>
      </dgm:extLst>
    </dgm:pt>
    <dgm:pt modelId="{98B08211-A8AB-4C57-A32D-6ED107CBEBA1}" type="pres">
      <dgm:prSet presAssocID="{1CA7073D-8945-4C83-874D-BDD06DFE1141}" presName="spaceRect" presStyleCnt="0"/>
      <dgm:spPr/>
    </dgm:pt>
    <dgm:pt modelId="{75F4F1DD-E6AF-4D6C-BCFA-752167730BC3}" type="pres">
      <dgm:prSet presAssocID="{1CA7073D-8945-4C83-874D-BDD06DFE1141}" presName="parTx" presStyleLbl="revTx" presStyleIdx="0" presStyleCnt="5">
        <dgm:presLayoutVars>
          <dgm:chMax val="0"/>
          <dgm:chPref val="0"/>
        </dgm:presLayoutVars>
      </dgm:prSet>
      <dgm:spPr/>
    </dgm:pt>
    <dgm:pt modelId="{392454BF-EBB6-4CBD-9F3D-E5DD869FE9C1}" type="pres">
      <dgm:prSet presAssocID="{53030428-EAA5-4BAB-9D89-2E944ED37CA2}" presName="sibTrans" presStyleCnt="0"/>
      <dgm:spPr/>
    </dgm:pt>
    <dgm:pt modelId="{E497593D-28C6-4C76-AA51-D4237F243713}" type="pres">
      <dgm:prSet presAssocID="{4E2F2D72-BE1A-426C-9A0F-36AAD3C2AFE2}" presName="compNode" presStyleCnt="0"/>
      <dgm:spPr/>
    </dgm:pt>
    <dgm:pt modelId="{C970452B-AA7C-4CC4-9FC1-5FE2C9B1A667}" type="pres">
      <dgm:prSet presAssocID="{4E2F2D72-BE1A-426C-9A0F-36AAD3C2AFE2}" presName="bgRect" presStyleLbl="bgShp" presStyleIdx="1" presStyleCnt="5"/>
      <dgm:spPr/>
    </dgm:pt>
    <dgm:pt modelId="{097D5C84-8934-481A-800E-78AA405A04E3}" type="pres">
      <dgm:prSet presAssocID="{4E2F2D72-BE1A-426C-9A0F-36AAD3C2AFE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onnées avec un remplissage uni"/>
        </a:ext>
      </dgm:extLst>
    </dgm:pt>
    <dgm:pt modelId="{7801A8D8-D9A3-401C-BF04-B010FDAECF45}" type="pres">
      <dgm:prSet presAssocID="{4E2F2D72-BE1A-426C-9A0F-36AAD3C2AFE2}" presName="spaceRect" presStyleCnt="0"/>
      <dgm:spPr/>
    </dgm:pt>
    <dgm:pt modelId="{4E458687-D8C0-43BE-9A2E-E8E98E18A7AD}" type="pres">
      <dgm:prSet presAssocID="{4E2F2D72-BE1A-426C-9A0F-36AAD3C2AFE2}" presName="parTx" presStyleLbl="revTx" presStyleIdx="1" presStyleCnt="5">
        <dgm:presLayoutVars>
          <dgm:chMax val="0"/>
          <dgm:chPref val="0"/>
        </dgm:presLayoutVars>
      </dgm:prSet>
      <dgm:spPr/>
    </dgm:pt>
    <dgm:pt modelId="{D0F1A2EF-9AFD-4261-A170-74641F66A1F7}" type="pres">
      <dgm:prSet presAssocID="{7AA4D931-87F6-45D2-926A-E2E484411C44}" presName="sibTrans" presStyleCnt="0"/>
      <dgm:spPr/>
    </dgm:pt>
    <dgm:pt modelId="{D41359DA-F786-48CD-AD27-131B6054A265}" type="pres">
      <dgm:prSet presAssocID="{565C6FB5-A9C4-40CB-9E5B-A2A8A1375466}" presName="compNode" presStyleCnt="0"/>
      <dgm:spPr/>
    </dgm:pt>
    <dgm:pt modelId="{53A06743-FFD5-4ADF-861F-43890000D71B}" type="pres">
      <dgm:prSet presAssocID="{565C6FB5-A9C4-40CB-9E5B-A2A8A1375466}" presName="bgRect" presStyleLbl="bgShp" presStyleIdx="2" presStyleCnt="5"/>
      <dgm:spPr/>
    </dgm:pt>
    <dgm:pt modelId="{556B68EC-EC70-402E-ADA0-78DCFC8C44D4}" type="pres">
      <dgm:prSet presAssocID="{565C6FB5-A9C4-40CB-9E5B-A2A8A13754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ire avec un remplissage uni"/>
        </a:ext>
      </dgm:extLst>
    </dgm:pt>
    <dgm:pt modelId="{C122F3D4-EB99-4C0C-8999-0DD0A3838431}" type="pres">
      <dgm:prSet presAssocID="{565C6FB5-A9C4-40CB-9E5B-A2A8A1375466}" presName="spaceRect" presStyleCnt="0"/>
      <dgm:spPr/>
    </dgm:pt>
    <dgm:pt modelId="{46031AE7-B8C1-4FEF-9B8D-63F6FF967EBB}" type="pres">
      <dgm:prSet presAssocID="{565C6FB5-A9C4-40CB-9E5B-A2A8A1375466}" presName="parTx" presStyleLbl="revTx" presStyleIdx="2" presStyleCnt="5">
        <dgm:presLayoutVars>
          <dgm:chMax val="0"/>
          <dgm:chPref val="0"/>
        </dgm:presLayoutVars>
      </dgm:prSet>
      <dgm:spPr/>
    </dgm:pt>
    <dgm:pt modelId="{66C36F13-15C5-4A27-85D7-5560BA3EA521}" type="pres">
      <dgm:prSet presAssocID="{753CBA25-C564-4EE7-A55A-114C10E98342}" presName="sibTrans" presStyleCnt="0"/>
      <dgm:spPr/>
    </dgm:pt>
    <dgm:pt modelId="{FC0FF7C2-08C4-46E4-8F30-9822625ABBCE}" type="pres">
      <dgm:prSet presAssocID="{522203D1-103B-43E2-AEC1-A12554245229}" presName="compNode" presStyleCnt="0"/>
      <dgm:spPr/>
    </dgm:pt>
    <dgm:pt modelId="{FC501395-2A9E-4D16-8690-73DC62A79247}" type="pres">
      <dgm:prSet presAssocID="{522203D1-103B-43E2-AEC1-A12554245229}" presName="bgRect" presStyleLbl="bgShp" presStyleIdx="3" presStyleCnt="5"/>
      <dgm:spPr/>
    </dgm:pt>
    <dgm:pt modelId="{2BF28DCA-2BFD-44A3-9D9B-D28F211953E7}" type="pres">
      <dgm:prSet presAssocID="{522203D1-103B-43E2-AEC1-A1255424522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ronomètre 75% avec un remplissage uni"/>
        </a:ext>
      </dgm:extLst>
    </dgm:pt>
    <dgm:pt modelId="{CF4290EC-DB7A-4B3F-8F30-68A30BC12EB6}" type="pres">
      <dgm:prSet presAssocID="{522203D1-103B-43E2-AEC1-A12554245229}" presName="spaceRect" presStyleCnt="0"/>
      <dgm:spPr/>
    </dgm:pt>
    <dgm:pt modelId="{682AB1E8-8F7D-4FA3-8CD5-A1A5B04EFD20}" type="pres">
      <dgm:prSet presAssocID="{522203D1-103B-43E2-AEC1-A12554245229}" presName="parTx" presStyleLbl="revTx" presStyleIdx="3" presStyleCnt="5">
        <dgm:presLayoutVars>
          <dgm:chMax val="0"/>
          <dgm:chPref val="0"/>
        </dgm:presLayoutVars>
      </dgm:prSet>
      <dgm:spPr/>
    </dgm:pt>
    <dgm:pt modelId="{24458F3A-592D-46E8-8A6B-42E2EC87519E}" type="pres">
      <dgm:prSet presAssocID="{3315590F-69D8-40D6-B423-697A5B3E7067}" presName="sibTrans" presStyleCnt="0"/>
      <dgm:spPr/>
    </dgm:pt>
    <dgm:pt modelId="{92C4FEB7-B8EB-4CA7-924E-3D1FC75D9E85}" type="pres">
      <dgm:prSet presAssocID="{3FBE3867-A3A5-4731-B756-99A1112634AE}" presName="compNode" presStyleCnt="0"/>
      <dgm:spPr/>
    </dgm:pt>
    <dgm:pt modelId="{FA34141B-2D2E-4043-A451-834B2551E571}" type="pres">
      <dgm:prSet presAssocID="{3FBE3867-A3A5-4731-B756-99A1112634AE}" presName="bgRect" presStyleLbl="bgShp" presStyleIdx="4" presStyleCnt="5"/>
      <dgm:spPr/>
    </dgm:pt>
    <dgm:pt modelId="{4B3F1BF5-593C-4707-9D7A-5D77F288072F}" type="pres">
      <dgm:prSet presAssocID="{3FBE3867-A3A5-4731-B756-99A1112634A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utils avec un remplissage uni"/>
        </a:ext>
      </dgm:extLst>
    </dgm:pt>
    <dgm:pt modelId="{490FFF70-0C86-43BE-942A-6F6EF2470C68}" type="pres">
      <dgm:prSet presAssocID="{3FBE3867-A3A5-4731-B756-99A1112634AE}" presName="spaceRect" presStyleCnt="0"/>
      <dgm:spPr/>
    </dgm:pt>
    <dgm:pt modelId="{60DE001E-ADF3-4CA4-9E91-A3C418EA12D7}" type="pres">
      <dgm:prSet presAssocID="{3FBE3867-A3A5-4731-B756-99A1112634A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8424E07-904E-465D-AED9-7CF179EA114F}" srcId="{95B9103E-31F2-4A3B-B79D-CA28F986DC2A}" destId="{4E2F2D72-BE1A-426C-9A0F-36AAD3C2AFE2}" srcOrd="1" destOrd="0" parTransId="{CD2E0AD8-BDED-461C-8D24-5BA24BFC8307}" sibTransId="{7AA4D931-87F6-45D2-926A-E2E484411C44}"/>
    <dgm:cxn modelId="{A18AAB16-621D-4E02-8626-086D3B0205CD}" srcId="{95B9103E-31F2-4A3B-B79D-CA28F986DC2A}" destId="{3FBE3867-A3A5-4731-B756-99A1112634AE}" srcOrd="4" destOrd="0" parTransId="{E1B9B245-8728-4A09-9158-577B39C03CB1}" sibTransId="{2D6ED921-49D4-417A-AC4D-1CD42013585C}"/>
    <dgm:cxn modelId="{9A77EF32-EBFC-4F8F-9468-B20A86E738B7}" type="presOf" srcId="{3FBE3867-A3A5-4731-B756-99A1112634AE}" destId="{60DE001E-ADF3-4CA4-9E91-A3C418EA12D7}" srcOrd="0" destOrd="0" presId="urn:microsoft.com/office/officeart/2018/2/layout/IconVerticalSolidList"/>
    <dgm:cxn modelId="{B6A3873B-CA8D-44E5-81DC-EDF4BEEE3F6E}" type="presOf" srcId="{565C6FB5-A9C4-40CB-9E5B-A2A8A1375466}" destId="{46031AE7-B8C1-4FEF-9B8D-63F6FF967EBB}" srcOrd="0" destOrd="0" presId="urn:microsoft.com/office/officeart/2018/2/layout/IconVerticalSolidList"/>
    <dgm:cxn modelId="{0DEC6B74-7725-4FE4-BAC0-38F84D3D2340}" type="presOf" srcId="{4E2F2D72-BE1A-426C-9A0F-36AAD3C2AFE2}" destId="{4E458687-D8C0-43BE-9A2E-E8E98E18A7AD}" srcOrd="0" destOrd="0" presId="urn:microsoft.com/office/officeart/2018/2/layout/IconVerticalSolidList"/>
    <dgm:cxn modelId="{4B86B886-2109-4274-950C-817A4D948255}" type="presOf" srcId="{522203D1-103B-43E2-AEC1-A12554245229}" destId="{682AB1E8-8F7D-4FA3-8CD5-A1A5B04EFD20}" srcOrd="0" destOrd="0" presId="urn:microsoft.com/office/officeart/2018/2/layout/IconVerticalSolidList"/>
    <dgm:cxn modelId="{46C8F497-5E6D-43A6-B724-6436B096FA3E}" srcId="{95B9103E-31F2-4A3B-B79D-CA28F986DC2A}" destId="{522203D1-103B-43E2-AEC1-A12554245229}" srcOrd="3" destOrd="0" parTransId="{220BCB00-B2C3-4623-B505-ECC67604F35D}" sibTransId="{3315590F-69D8-40D6-B423-697A5B3E7067}"/>
    <dgm:cxn modelId="{30EA559E-5FF1-412F-AC0E-16C14910B14A}" type="presOf" srcId="{1CA7073D-8945-4C83-874D-BDD06DFE1141}" destId="{75F4F1DD-E6AF-4D6C-BCFA-752167730BC3}" srcOrd="0" destOrd="0" presId="urn:microsoft.com/office/officeart/2018/2/layout/IconVerticalSolidList"/>
    <dgm:cxn modelId="{C7DEE4B0-7797-4AAA-AC70-A9C797A18A7A}" srcId="{95B9103E-31F2-4A3B-B79D-CA28F986DC2A}" destId="{565C6FB5-A9C4-40CB-9E5B-A2A8A1375466}" srcOrd="2" destOrd="0" parTransId="{6377FD92-EAFF-4D50-9C09-F24C7D314AEE}" sibTransId="{753CBA25-C564-4EE7-A55A-114C10E98342}"/>
    <dgm:cxn modelId="{D1477ECE-5C16-4327-8FDA-BFC0D440A0D7}" srcId="{95B9103E-31F2-4A3B-B79D-CA28F986DC2A}" destId="{1CA7073D-8945-4C83-874D-BDD06DFE1141}" srcOrd="0" destOrd="0" parTransId="{12B07456-79B9-41B3-85A5-E3C83E00041F}" sibTransId="{53030428-EAA5-4BAB-9D89-2E944ED37CA2}"/>
    <dgm:cxn modelId="{A90CFFEA-2057-402C-B467-DB58566BBBF9}" type="presOf" srcId="{95B9103E-31F2-4A3B-B79D-CA28F986DC2A}" destId="{FAE3BCC3-EAB6-4900-AD2B-859371E6C611}" srcOrd="0" destOrd="0" presId="urn:microsoft.com/office/officeart/2018/2/layout/IconVerticalSolidList"/>
    <dgm:cxn modelId="{F28FE660-5263-4618-9D38-9D15B611ED48}" type="presParOf" srcId="{FAE3BCC3-EAB6-4900-AD2B-859371E6C611}" destId="{23CDF130-51A1-4567-8946-B4F61317689B}" srcOrd="0" destOrd="0" presId="urn:microsoft.com/office/officeart/2018/2/layout/IconVerticalSolidList"/>
    <dgm:cxn modelId="{E92FD9FF-1C99-47E7-B049-90A2DCE17A8C}" type="presParOf" srcId="{23CDF130-51A1-4567-8946-B4F61317689B}" destId="{1E893586-EB66-47B6-A14B-8169838EB101}" srcOrd="0" destOrd="0" presId="urn:microsoft.com/office/officeart/2018/2/layout/IconVerticalSolidList"/>
    <dgm:cxn modelId="{FC872E9A-6FB2-4E3A-B84A-678401AB2570}" type="presParOf" srcId="{23CDF130-51A1-4567-8946-B4F61317689B}" destId="{32094039-CD14-48A9-9469-73312C2FFE62}" srcOrd="1" destOrd="0" presId="urn:microsoft.com/office/officeart/2018/2/layout/IconVerticalSolidList"/>
    <dgm:cxn modelId="{9D828D2D-9480-47C4-B1E1-3D97D52DA9A9}" type="presParOf" srcId="{23CDF130-51A1-4567-8946-B4F61317689B}" destId="{98B08211-A8AB-4C57-A32D-6ED107CBEBA1}" srcOrd="2" destOrd="0" presId="urn:microsoft.com/office/officeart/2018/2/layout/IconVerticalSolidList"/>
    <dgm:cxn modelId="{0DF152F9-A450-4A4C-AD1E-786FE2844E57}" type="presParOf" srcId="{23CDF130-51A1-4567-8946-B4F61317689B}" destId="{75F4F1DD-E6AF-4D6C-BCFA-752167730BC3}" srcOrd="3" destOrd="0" presId="urn:microsoft.com/office/officeart/2018/2/layout/IconVerticalSolidList"/>
    <dgm:cxn modelId="{7ABF8156-23BE-41B0-B7C9-B3A398AC83E0}" type="presParOf" srcId="{FAE3BCC3-EAB6-4900-AD2B-859371E6C611}" destId="{392454BF-EBB6-4CBD-9F3D-E5DD869FE9C1}" srcOrd="1" destOrd="0" presId="urn:microsoft.com/office/officeart/2018/2/layout/IconVerticalSolidList"/>
    <dgm:cxn modelId="{4BD594C3-D5FB-4731-85D1-B081D3B1EF99}" type="presParOf" srcId="{FAE3BCC3-EAB6-4900-AD2B-859371E6C611}" destId="{E497593D-28C6-4C76-AA51-D4237F243713}" srcOrd="2" destOrd="0" presId="urn:microsoft.com/office/officeart/2018/2/layout/IconVerticalSolidList"/>
    <dgm:cxn modelId="{E8875659-E876-4D66-9CE3-39F123C2FD80}" type="presParOf" srcId="{E497593D-28C6-4C76-AA51-D4237F243713}" destId="{C970452B-AA7C-4CC4-9FC1-5FE2C9B1A667}" srcOrd="0" destOrd="0" presId="urn:microsoft.com/office/officeart/2018/2/layout/IconVerticalSolidList"/>
    <dgm:cxn modelId="{C080D698-4AB3-4787-92DE-B7C1B1CC8F3C}" type="presParOf" srcId="{E497593D-28C6-4C76-AA51-D4237F243713}" destId="{097D5C84-8934-481A-800E-78AA405A04E3}" srcOrd="1" destOrd="0" presId="urn:microsoft.com/office/officeart/2018/2/layout/IconVerticalSolidList"/>
    <dgm:cxn modelId="{B51AE9AA-DFD6-4CCA-9EB3-8174D2A053C7}" type="presParOf" srcId="{E497593D-28C6-4C76-AA51-D4237F243713}" destId="{7801A8D8-D9A3-401C-BF04-B010FDAECF45}" srcOrd="2" destOrd="0" presId="urn:microsoft.com/office/officeart/2018/2/layout/IconVerticalSolidList"/>
    <dgm:cxn modelId="{97F8F46B-1527-4A8D-A821-75B2F1E64403}" type="presParOf" srcId="{E497593D-28C6-4C76-AA51-D4237F243713}" destId="{4E458687-D8C0-43BE-9A2E-E8E98E18A7AD}" srcOrd="3" destOrd="0" presId="urn:microsoft.com/office/officeart/2018/2/layout/IconVerticalSolidList"/>
    <dgm:cxn modelId="{7177ADD9-DFA0-47DA-9AF8-E9B7E48E8839}" type="presParOf" srcId="{FAE3BCC3-EAB6-4900-AD2B-859371E6C611}" destId="{D0F1A2EF-9AFD-4261-A170-74641F66A1F7}" srcOrd="3" destOrd="0" presId="urn:microsoft.com/office/officeart/2018/2/layout/IconVerticalSolidList"/>
    <dgm:cxn modelId="{F667CD8A-A7F7-4C4E-8CC3-ADF233142DE8}" type="presParOf" srcId="{FAE3BCC3-EAB6-4900-AD2B-859371E6C611}" destId="{D41359DA-F786-48CD-AD27-131B6054A265}" srcOrd="4" destOrd="0" presId="urn:microsoft.com/office/officeart/2018/2/layout/IconVerticalSolidList"/>
    <dgm:cxn modelId="{9833360B-9D53-418A-91FA-EE845B1E12EE}" type="presParOf" srcId="{D41359DA-F786-48CD-AD27-131B6054A265}" destId="{53A06743-FFD5-4ADF-861F-43890000D71B}" srcOrd="0" destOrd="0" presId="urn:microsoft.com/office/officeart/2018/2/layout/IconVerticalSolidList"/>
    <dgm:cxn modelId="{73ECCE61-B8D4-4138-85FB-4F662489F983}" type="presParOf" srcId="{D41359DA-F786-48CD-AD27-131B6054A265}" destId="{556B68EC-EC70-402E-ADA0-78DCFC8C44D4}" srcOrd="1" destOrd="0" presId="urn:microsoft.com/office/officeart/2018/2/layout/IconVerticalSolidList"/>
    <dgm:cxn modelId="{C0E8CDF3-3A30-4105-AA1C-AA0FDE780B30}" type="presParOf" srcId="{D41359DA-F786-48CD-AD27-131B6054A265}" destId="{C122F3D4-EB99-4C0C-8999-0DD0A3838431}" srcOrd="2" destOrd="0" presId="urn:microsoft.com/office/officeart/2018/2/layout/IconVerticalSolidList"/>
    <dgm:cxn modelId="{D20F6541-DCC9-4851-BFCB-5CA12C330996}" type="presParOf" srcId="{D41359DA-F786-48CD-AD27-131B6054A265}" destId="{46031AE7-B8C1-4FEF-9B8D-63F6FF967EBB}" srcOrd="3" destOrd="0" presId="urn:microsoft.com/office/officeart/2018/2/layout/IconVerticalSolidList"/>
    <dgm:cxn modelId="{7EEA08C8-744D-4EEF-B964-FA765E895168}" type="presParOf" srcId="{FAE3BCC3-EAB6-4900-AD2B-859371E6C611}" destId="{66C36F13-15C5-4A27-85D7-5560BA3EA521}" srcOrd="5" destOrd="0" presId="urn:microsoft.com/office/officeart/2018/2/layout/IconVerticalSolidList"/>
    <dgm:cxn modelId="{6ECBFCA1-F5DF-45E9-9426-D2EC8736EBDA}" type="presParOf" srcId="{FAE3BCC3-EAB6-4900-AD2B-859371E6C611}" destId="{FC0FF7C2-08C4-46E4-8F30-9822625ABBCE}" srcOrd="6" destOrd="0" presId="urn:microsoft.com/office/officeart/2018/2/layout/IconVerticalSolidList"/>
    <dgm:cxn modelId="{59B6276D-F761-4AAC-ACD2-99012BE61192}" type="presParOf" srcId="{FC0FF7C2-08C4-46E4-8F30-9822625ABBCE}" destId="{FC501395-2A9E-4D16-8690-73DC62A79247}" srcOrd="0" destOrd="0" presId="urn:microsoft.com/office/officeart/2018/2/layout/IconVerticalSolidList"/>
    <dgm:cxn modelId="{2E52563A-5678-493B-BDCB-03C7169290E0}" type="presParOf" srcId="{FC0FF7C2-08C4-46E4-8F30-9822625ABBCE}" destId="{2BF28DCA-2BFD-44A3-9D9B-D28F211953E7}" srcOrd="1" destOrd="0" presId="urn:microsoft.com/office/officeart/2018/2/layout/IconVerticalSolidList"/>
    <dgm:cxn modelId="{4FBE4015-533E-44BB-BB54-5177714F338A}" type="presParOf" srcId="{FC0FF7C2-08C4-46E4-8F30-9822625ABBCE}" destId="{CF4290EC-DB7A-4B3F-8F30-68A30BC12EB6}" srcOrd="2" destOrd="0" presId="urn:microsoft.com/office/officeart/2018/2/layout/IconVerticalSolidList"/>
    <dgm:cxn modelId="{0A3A37AB-1AC7-4304-8B8A-1076D924F8F7}" type="presParOf" srcId="{FC0FF7C2-08C4-46E4-8F30-9822625ABBCE}" destId="{682AB1E8-8F7D-4FA3-8CD5-A1A5B04EFD20}" srcOrd="3" destOrd="0" presId="urn:microsoft.com/office/officeart/2018/2/layout/IconVerticalSolidList"/>
    <dgm:cxn modelId="{4C9B20E7-4B92-46C1-9834-AD0F63E8D075}" type="presParOf" srcId="{FAE3BCC3-EAB6-4900-AD2B-859371E6C611}" destId="{24458F3A-592D-46E8-8A6B-42E2EC87519E}" srcOrd="7" destOrd="0" presId="urn:microsoft.com/office/officeart/2018/2/layout/IconVerticalSolidList"/>
    <dgm:cxn modelId="{13C85828-AAEC-4D3D-A09C-67AFF2C4FB30}" type="presParOf" srcId="{FAE3BCC3-EAB6-4900-AD2B-859371E6C611}" destId="{92C4FEB7-B8EB-4CA7-924E-3D1FC75D9E85}" srcOrd="8" destOrd="0" presId="urn:microsoft.com/office/officeart/2018/2/layout/IconVerticalSolidList"/>
    <dgm:cxn modelId="{4E0B65EA-68A5-44E2-A9B4-BBC4FD0ED84F}" type="presParOf" srcId="{92C4FEB7-B8EB-4CA7-924E-3D1FC75D9E85}" destId="{FA34141B-2D2E-4043-A451-834B2551E571}" srcOrd="0" destOrd="0" presId="urn:microsoft.com/office/officeart/2018/2/layout/IconVerticalSolidList"/>
    <dgm:cxn modelId="{2535D9BD-1DE5-4B92-8C25-C5392F83CC85}" type="presParOf" srcId="{92C4FEB7-B8EB-4CA7-924E-3D1FC75D9E85}" destId="{4B3F1BF5-593C-4707-9D7A-5D77F288072F}" srcOrd="1" destOrd="0" presId="urn:microsoft.com/office/officeart/2018/2/layout/IconVerticalSolidList"/>
    <dgm:cxn modelId="{E5E290AF-83F2-4976-90ED-18B13894C2CB}" type="presParOf" srcId="{92C4FEB7-B8EB-4CA7-924E-3D1FC75D9E85}" destId="{490FFF70-0C86-43BE-942A-6F6EF2470C68}" srcOrd="2" destOrd="0" presId="urn:microsoft.com/office/officeart/2018/2/layout/IconVerticalSolidList"/>
    <dgm:cxn modelId="{258C601F-4948-47AD-9600-330D0264B7A0}" type="presParOf" srcId="{92C4FEB7-B8EB-4CA7-924E-3D1FC75D9E85}" destId="{60DE001E-ADF3-4CA4-9E91-A3C418EA12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3586-EB66-47B6-A14B-8169838EB101}">
      <dsp:nvSpPr>
        <dsp:cNvPr id="0" name=""/>
        <dsp:cNvSpPr/>
      </dsp:nvSpPr>
      <dsp:spPr>
        <a:xfrm>
          <a:off x="0" y="3287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94039-CD14-48A9-9469-73312C2FFE62}">
      <dsp:nvSpPr>
        <dsp:cNvPr id="0" name=""/>
        <dsp:cNvSpPr/>
      </dsp:nvSpPr>
      <dsp:spPr>
        <a:xfrm>
          <a:off x="211838" y="160853"/>
          <a:ext cx="385160" cy="385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4F1DD-E6AF-4D6C-BCFA-752167730BC3}">
      <dsp:nvSpPr>
        <dsp:cNvPr id="0" name=""/>
        <dsp:cNvSpPr/>
      </dsp:nvSpPr>
      <dsp:spPr>
        <a:xfrm>
          <a:off x="808836" y="3287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Accessing</a:t>
          </a:r>
          <a:r>
            <a:rPr lang="fr-FR" sz="1900" kern="1200" dirty="0"/>
            <a:t> HPC</a:t>
          </a:r>
          <a:endParaRPr lang="en-US" sz="1900" kern="1200" dirty="0"/>
        </a:p>
      </dsp:txBody>
      <dsp:txXfrm>
        <a:off x="808836" y="3287"/>
        <a:ext cx="4472866" cy="700291"/>
      </dsp:txXfrm>
    </dsp:sp>
    <dsp:sp modelId="{C970452B-AA7C-4CC4-9FC1-5FE2C9B1A667}">
      <dsp:nvSpPr>
        <dsp:cNvPr id="0" name=""/>
        <dsp:cNvSpPr/>
      </dsp:nvSpPr>
      <dsp:spPr>
        <a:xfrm>
          <a:off x="0" y="878652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D5C84-8934-481A-800E-78AA405A04E3}">
      <dsp:nvSpPr>
        <dsp:cNvPr id="0" name=""/>
        <dsp:cNvSpPr/>
      </dsp:nvSpPr>
      <dsp:spPr>
        <a:xfrm>
          <a:off x="211838" y="1036218"/>
          <a:ext cx="385160" cy="385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58687-D8C0-43BE-9A2E-E8E98E18A7AD}">
      <dsp:nvSpPr>
        <dsp:cNvPr id="0" name=""/>
        <dsp:cNvSpPr/>
      </dsp:nvSpPr>
      <dsp:spPr>
        <a:xfrm>
          <a:off x="808836" y="878652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Data </a:t>
          </a:r>
          <a:r>
            <a:rPr lang="fr-FR" sz="1900" kern="1200" dirty="0" err="1"/>
            <a:t>managment</a:t>
          </a:r>
          <a:endParaRPr lang="en-US" sz="1900" kern="1200" dirty="0"/>
        </a:p>
      </dsp:txBody>
      <dsp:txXfrm>
        <a:off x="808836" y="878652"/>
        <a:ext cx="4472866" cy="700291"/>
      </dsp:txXfrm>
    </dsp:sp>
    <dsp:sp modelId="{53A06743-FFD5-4ADF-861F-43890000D71B}">
      <dsp:nvSpPr>
        <dsp:cNvPr id="0" name=""/>
        <dsp:cNvSpPr/>
      </dsp:nvSpPr>
      <dsp:spPr>
        <a:xfrm>
          <a:off x="0" y="1754017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B68EC-EC70-402E-ADA0-78DCFC8C44D4}">
      <dsp:nvSpPr>
        <dsp:cNvPr id="0" name=""/>
        <dsp:cNvSpPr/>
      </dsp:nvSpPr>
      <dsp:spPr>
        <a:xfrm>
          <a:off x="211838" y="1911582"/>
          <a:ext cx="385160" cy="385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31AE7-B8C1-4FEF-9B8D-63F6FF967EBB}">
      <dsp:nvSpPr>
        <dsp:cNvPr id="0" name=""/>
        <dsp:cNvSpPr/>
      </dsp:nvSpPr>
      <dsp:spPr>
        <a:xfrm>
          <a:off x="808836" y="1754017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Computing</a:t>
          </a:r>
          <a:endParaRPr lang="en-US" sz="1900" kern="1200" dirty="0"/>
        </a:p>
      </dsp:txBody>
      <dsp:txXfrm>
        <a:off x="808836" y="1754017"/>
        <a:ext cx="4472866" cy="700291"/>
      </dsp:txXfrm>
    </dsp:sp>
    <dsp:sp modelId="{FC501395-2A9E-4D16-8690-73DC62A79247}">
      <dsp:nvSpPr>
        <dsp:cNvPr id="0" name=""/>
        <dsp:cNvSpPr/>
      </dsp:nvSpPr>
      <dsp:spPr>
        <a:xfrm>
          <a:off x="0" y="2629381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28DCA-2BFD-44A3-9D9B-D28F211953E7}">
      <dsp:nvSpPr>
        <dsp:cNvPr id="0" name=""/>
        <dsp:cNvSpPr/>
      </dsp:nvSpPr>
      <dsp:spPr>
        <a:xfrm>
          <a:off x="211838" y="2786947"/>
          <a:ext cx="385160" cy="385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AB1E8-8F7D-4FA3-8CD5-A1A5B04EFD20}">
      <dsp:nvSpPr>
        <dsp:cNvPr id="0" name=""/>
        <dsp:cNvSpPr/>
      </dsp:nvSpPr>
      <dsp:spPr>
        <a:xfrm>
          <a:off x="808836" y="2629381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Ressource usage</a:t>
          </a:r>
          <a:endParaRPr lang="en-US" sz="1900" kern="1200" dirty="0"/>
        </a:p>
      </dsp:txBody>
      <dsp:txXfrm>
        <a:off x="808836" y="2629381"/>
        <a:ext cx="4472866" cy="700291"/>
      </dsp:txXfrm>
    </dsp:sp>
    <dsp:sp modelId="{FA34141B-2D2E-4043-A451-834B2551E571}">
      <dsp:nvSpPr>
        <dsp:cNvPr id="0" name=""/>
        <dsp:cNvSpPr/>
      </dsp:nvSpPr>
      <dsp:spPr>
        <a:xfrm>
          <a:off x="0" y="3504746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F1BF5-593C-4707-9D7A-5D77F288072F}">
      <dsp:nvSpPr>
        <dsp:cNvPr id="0" name=""/>
        <dsp:cNvSpPr/>
      </dsp:nvSpPr>
      <dsp:spPr>
        <a:xfrm>
          <a:off x="211838" y="3662312"/>
          <a:ext cx="385160" cy="3851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E001E-ADF3-4CA4-9E91-A3C418EA12D7}">
      <dsp:nvSpPr>
        <dsp:cNvPr id="0" name=""/>
        <dsp:cNvSpPr/>
      </dsp:nvSpPr>
      <dsp:spPr>
        <a:xfrm>
          <a:off x="808836" y="3504746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Others</a:t>
          </a:r>
          <a:endParaRPr lang="en-US" sz="1900" kern="1200" dirty="0"/>
        </a:p>
      </dsp:txBody>
      <dsp:txXfrm>
        <a:off x="808836" y="3504746"/>
        <a:ext cx="4472866" cy="7002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3586-EB66-47B6-A14B-8169838EB101}">
      <dsp:nvSpPr>
        <dsp:cNvPr id="0" name=""/>
        <dsp:cNvSpPr/>
      </dsp:nvSpPr>
      <dsp:spPr>
        <a:xfrm>
          <a:off x="0" y="3287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94039-CD14-48A9-9469-73312C2FFE62}">
      <dsp:nvSpPr>
        <dsp:cNvPr id="0" name=""/>
        <dsp:cNvSpPr/>
      </dsp:nvSpPr>
      <dsp:spPr>
        <a:xfrm>
          <a:off x="211838" y="160853"/>
          <a:ext cx="385160" cy="385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4F1DD-E6AF-4D6C-BCFA-752167730BC3}">
      <dsp:nvSpPr>
        <dsp:cNvPr id="0" name=""/>
        <dsp:cNvSpPr/>
      </dsp:nvSpPr>
      <dsp:spPr>
        <a:xfrm>
          <a:off x="808836" y="3287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Accessing</a:t>
          </a:r>
          <a:r>
            <a:rPr lang="fr-FR" sz="1900" kern="1200" dirty="0"/>
            <a:t> HPC</a:t>
          </a:r>
          <a:endParaRPr lang="en-US" sz="1900" kern="1200" dirty="0"/>
        </a:p>
      </dsp:txBody>
      <dsp:txXfrm>
        <a:off x="808836" y="3287"/>
        <a:ext cx="4472866" cy="700291"/>
      </dsp:txXfrm>
    </dsp:sp>
    <dsp:sp modelId="{C970452B-AA7C-4CC4-9FC1-5FE2C9B1A667}">
      <dsp:nvSpPr>
        <dsp:cNvPr id="0" name=""/>
        <dsp:cNvSpPr/>
      </dsp:nvSpPr>
      <dsp:spPr>
        <a:xfrm>
          <a:off x="0" y="878652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D5C84-8934-481A-800E-78AA405A04E3}">
      <dsp:nvSpPr>
        <dsp:cNvPr id="0" name=""/>
        <dsp:cNvSpPr/>
      </dsp:nvSpPr>
      <dsp:spPr>
        <a:xfrm>
          <a:off x="211838" y="1036218"/>
          <a:ext cx="385160" cy="385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58687-D8C0-43BE-9A2E-E8E98E18A7AD}">
      <dsp:nvSpPr>
        <dsp:cNvPr id="0" name=""/>
        <dsp:cNvSpPr/>
      </dsp:nvSpPr>
      <dsp:spPr>
        <a:xfrm>
          <a:off x="808836" y="878652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Data </a:t>
          </a:r>
          <a:r>
            <a:rPr lang="fr-FR" sz="1900" kern="1200" dirty="0" err="1"/>
            <a:t>managment</a:t>
          </a:r>
          <a:endParaRPr lang="en-US" sz="1900" kern="1200" dirty="0"/>
        </a:p>
      </dsp:txBody>
      <dsp:txXfrm>
        <a:off x="808836" y="878652"/>
        <a:ext cx="4472866" cy="700291"/>
      </dsp:txXfrm>
    </dsp:sp>
    <dsp:sp modelId="{53A06743-FFD5-4ADF-861F-43890000D71B}">
      <dsp:nvSpPr>
        <dsp:cNvPr id="0" name=""/>
        <dsp:cNvSpPr/>
      </dsp:nvSpPr>
      <dsp:spPr>
        <a:xfrm>
          <a:off x="0" y="1754017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B68EC-EC70-402E-ADA0-78DCFC8C44D4}">
      <dsp:nvSpPr>
        <dsp:cNvPr id="0" name=""/>
        <dsp:cNvSpPr/>
      </dsp:nvSpPr>
      <dsp:spPr>
        <a:xfrm>
          <a:off x="211838" y="1911582"/>
          <a:ext cx="385160" cy="385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31AE7-B8C1-4FEF-9B8D-63F6FF967EBB}">
      <dsp:nvSpPr>
        <dsp:cNvPr id="0" name=""/>
        <dsp:cNvSpPr/>
      </dsp:nvSpPr>
      <dsp:spPr>
        <a:xfrm>
          <a:off x="808836" y="1754017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Computing</a:t>
          </a:r>
          <a:endParaRPr lang="en-US" sz="1900" kern="1200" dirty="0"/>
        </a:p>
      </dsp:txBody>
      <dsp:txXfrm>
        <a:off x="808836" y="1754017"/>
        <a:ext cx="4472866" cy="700291"/>
      </dsp:txXfrm>
    </dsp:sp>
    <dsp:sp modelId="{FC501395-2A9E-4D16-8690-73DC62A79247}">
      <dsp:nvSpPr>
        <dsp:cNvPr id="0" name=""/>
        <dsp:cNvSpPr/>
      </dsp:nvSpPr>
      <dsp:spPr>
        <a:xfrm>
          <a:off x="0" y="2629381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28DCA-2BFD-44A3-9D9B-D28F211953E7}">
      <dsp:nvSpPr>
        <dsp:cNvPr id="0" name=""/>
        <dsp:cNvSpPr/>
      </dsp:nvSpPr>
      <dsp:spPr>
        <a:xfrm>
          <a:off x="211838" y="2786947"/>
          <a:ext cx="385160" cy="385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AB1E8-8F7D-4FA3-8CD5-A1A5B04EFD20}">
      <dsp:nvSpPr>
        <dsp:cNvPr id="0" name=""/>
        <dsp:cNvSpPr/>
      </dsp:nvSpPr>
      <dsp:spPr>
        <a:xfrm>
          <a:off x="808836" y="2629381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Ressource usage</a:t>
          </a:r>
          <a:endParaRPr lang="en-US" sz="1900" kern="1200" dirty="0"/>
        </a:p>
      </dsp:txBody>
      <dsp:txXfrm>
        <a:off x="808836" y="2629381"/>
        <a:ext cx="4472866" cy="700291"/>
      </dsp:txXfrm>
    </dsp:sp>
    <dsp:sp modelId="{FA34141B-2D2E-4043-A451-834B2551E571}">
      <dsp:nvSpPr>
        <dsp:cNvPr id="0" name=""/>
        <dsp:cNvSpPr/>
      </dsp:nvSpPr>
      <dsp:spPr>
        <a:xfrm>
          <a:off x="0" y="3504746"/>
          <a:ext cx="528170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F1BF5-593C-4707-9D7A-5D77F288072F}">
      <dsp:nvSpPr>
        <dsp:cNvPr id="0" name=""/>
        <dsp:cNvSpPr/>
      </dsp:nvSpPr>
      <dsp:spPr>
        <a:xfrm>
          <a:off x="211838" y="3662312"/>
          <a:ext cx="385160" cy="3851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E001E-ADF3-4CA4-9E91-A3C418EA12D7}">
      <dsp:nvSpPr>
        <dsp:cNvPr id="0" name=""/>
        <dsp:cNvSpPr/>
      </dsp:nvSpPr>
      <dsp:spPr>
        <a:xfrm>
          <a:off x="808836" y="3504746"/>
          <a:ext cx="447286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Others</a:t>
          </a:r>
          <a:endParaRPr lang="en-US" sz="1900" kern="1200" dirty="0"/>
        </a:p>
      </dsp:txBody>
      <dsp:txXfrm>
        <a:off x="808836" y="3504746"/>
        <a:ext cx="4472866" cy="7002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93586-EB66-47B6-A14B-8169838EB101}">
      <dsp:nvSpPr>
        <dsp:cNvPr id="0" name=""/>
        <dsp:cNvSpPr/>
      </dsp:nvSpPr>
      <dsp:spPr>
        <a:xfrm>
          <a:off x="0" y="3287"/>
          <a:ext cx="290426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94039-CD14-48A9-9469-73312C2FFE62}">
      <dsp:nvSpPr>
        <dsp:cNvPr id="0" name=""/>
        <dsp:cNvSpPr/>
      </dsp:nvSpPr>
      <dsp:spPr>
        <a:xfrm>
          <a:off x="211838" y="160853"/>
          <a:ext cx="385160" cy="385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4F1DD-E6AF-4D6C-BCFA-752167730BC3}">
      <dsp:nvSpPr>
        <dsp:cNvPr id="0" name=""/>
        <dsp:cNvSpPr/>
      </dsp:nvSpPr>
      <dsp:spPr>
        <a:xfrm>
          <a:off x="808836" y="3287"/>
          <a:ext cx="209542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Accessing</a:t>
          </a:r>
          <a:r>
            <a:rPr lang="fr-FR" sz="1800" kern="1200" dirty="0"/>
            <a:t> HPC</a:t>
          </a:r>
          <a:endParaRPr lang="en-US" sz="1800" kern="1200" dirty="0"/>
        </a:p>
      </dsp:txBody>
      <dsp:txXfrm>
        <a:off x="808836" y="3287"/>
        <a:ext cx="2095426" cy="700291"/>
      </dsp:txXfrm>
    </dsp:sp>
    <dsp:sp modelId="{C970452B-AA7C-4CC4-9FC1-5FE2C9B1A667}">
      <dsp:nvSpPr>
        <dsp:cNvPr id="0" name=""/>
        <dsp:cNvSpPr/>
      </dsp:nvSpPr>
      <dsp:spPr>
        <a:xfrm>
          <a:off x="0" y="878652"/>
          <a:ext cx="290426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D5C84-8934-481A-800E-78AA405A04E3}">
      <dsp:nvSpPr>
        <dsp:cNvPr id="0" name=""/>
        <dsp:cNvSpPr/>
      </dsp:nvSpPr>
      <dsp:spPr>
        <a:xfrm>
          <a:off x="211838" y="1036218"/>
          <a:ext cx="385160" cy="385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58687-D8C0-43BE-9A2E-E8E98E18A7AD}">
      <dsp:nvSpPr>
        <dsp:cNvPr id="0" name=""/>
        <dsp:cNvSpPr/>
      </dsp:nvSpPr>
      <dsp:spPr>
        <a:xfrm>
          <a:off x="808836" y="878652"/>
          <a:ext cx="209542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Data </a:t>
          </a:r>
          <a:r>
            <a:rPr lang="fr-FR" sz="1800" kern="1200" dirty="0" err="1"/>
            <a:t>managment</a:t>
          </a:r>
          <a:endParaRPr lang="en-US" sz="1800" kern="1200" dirty="0"/>
        </a:p>
      </dsp:txBody>
      <dsp:txXfrm>
        <a:off x="808836" y="878652"/>
        <a:ext cx="2095426" cy="700291"/>
      </dsp:txXfrm>
    </dsp:sp>
    <dsp:sp modelId="{53A06743-FFD5-4ADF-861F-43890000D71B}">
      <dsp:nvSpPr>
        <dsp:cNvPr id="0" name=""/>
        <dsp:cNvSpPr/>
      </dsp:nvSpPr>
      <dsp:spPr>
        <a:xfrm>
          <a:off x="0" y="1754017"/>
          <a:ext cx="290426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B68EC-EC70-402E-ADA0-78DCFC8C44D4}">
      <dsp:nvSpPr>
        <dsp:cNvPr id="0" name=""/>
        <dsp:cNvSpPr/>
      </dsp:nvSpPr>
      <dsp:spPr>
        <a:xfrm>
          <a:off x="211838" y="1911582"/>
          <a:ext cx="385160" cy="385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31AE7-B8C1-4FEF-9B8D-63F6FF967EBB}">
      <dsp:nvSpPr>
        <dsp:cNvPr id="0" name=""/>
        <dsp:cNvSpPr/>
      </dsp:nvSpPr>
      <dsp:spPr>
        <a:xfrm>
          <a:off x="808836" y="1754017"/>
          <a:ext cx="209542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Computing</a:t>
          </a:r>
          <a:endParaRPr lang="en-US" sz="1800" kern="1200" dirty="0"/>
        </a:p>
      </dsp:txBody>
      <dsp:txXfrm>
        <a:off x="808836" y="1754017"/>
        <a:ext cx="2095426" cy="700291"/>
      </dsp:txXfrm>
    </dsp:sp>
    <dsp:sp modelId="{FC501395-2A9E-4D16-8690-73DC62A79247}">
      <dsp:nvSpPr>
        <dsp:cNvPr id="0" name=""/>
        <dsp:cNvSpPr/>
      </dsp:nvSpPr>
      <dsp:spPr>
        <a:xfrm>
          <a:off x="0" y="2629381"/>
          <a:ext cx="290426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28DCA-2BFD-44A3-9D9B-D28F211953E7}">
      <dsp:nvSpPr>
        <dsp:cNvPr id="0" name=""/>
        <dsp:cNvSpPr/>
      </dsp:nvSpPr>
      <dsp:spPr>
        <a:xfrm>
          <a:off x="211838" y="2786947"/>
          <a:ext cx="385160" cy="385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AB1E8-8F7D-4FA3-8CD5-A1A5B04EFD20}">
      <dsp:nvSpPr>
        <dsp:cNvPr id="0" name=""/>
        <dsp:cNvSpPr/>
      </dsp:nvSpPr>
      <dsp:spPr>
        <a:xfrm>
          <a:off x="808836" y="2629381"/>
          <a:ext cx="209542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Ressource usage</a:t>
          </a:r>
          <a:endParaRPr lang="en-US" sz="1800" kern="1200" dirty="0"/>
        </a:p>
      </dsp:txBody>
      <dsp:txXfrm>
        <a:off x="808836" y="2629381"/>
        <a:ext cx="2095426" cy="700291"/>
      </dsp:txXfrm>
    </dsp:sp>
    <dsp:sp modelId="{FA34141B-2D2E-4043-A451-834B2551E571}">
      <dsp:nvSpPr>
        <dsp:cNvPr id="0" name=""/>
        <dsp:cNvSpPr/>
      </dsp:nvSpPr>
      <dsp:spPr>
        <a:xfrm>
          <a:off x="0" y="3504746"/>
          <a:ext cx="2904263" cy="7002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F1BF5-593C-4707-9D7A-5D77F288072F}">
      <dsp:nvSpPr>
        <dsp:cNvPr id="0" name=""/>
        <dsp:cNvSpPr/>
      </dsp:nvSpPr>
      <dsp:spPr>
        <a:xfrm>
          <a:off x="211838" y="3662312"/>
          <a:ext cx="385160" cy="3851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E001E-ADF3-4CA4-9E91-A3C418EA12D7}">
      <dsp:nvSpPr>
        <dsp:cNvPr id="0" name=""/>
        <dsp:cNvSpPr/>
      </dsp:nvSpPr>
      <dsp:spPr>
        <a:xfrm>
          <a:off x="808836" y="3504746"/>
          <a:ext cx="2095426" cy="70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114" tIns="74114" rIns="74114" bIns="741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Others</a:t>
          </a:r>
          <a:endParaRPr lang="en-US" sz="1800" kern="1200" dirty="0"/>
        </a:p>
      </dsp:txBody>
      <dsp:txXfrm>
        <a:off x="808836" y="3504746"/>
        <a:ext cx="2095426" cy="700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7EFD5-00A8-4BD4-A1F4-1F935ED614F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B617D-EB25-4B3B-A99D-3594D11DC02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0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a slide about guest log in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B617D-EB25-4B3B-A99D-3594D11DC0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1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Typo windows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B617D-EB25-4B3B-A99D-3594D11DC0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1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2892C-384D-4A3A-9425-AEDB7505A331}" type="datetime1">
              <a:rPr lang="fr-FR" smtClean="0"/>
              <a:t>25/08/2023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83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BD84-9A5E-4DD1-8AB5-7330B4DCD3D9}" type="datetime1">
              <a:rPr lang="fr-FR" smtClean="0"/>
              <a:t>25/08/2023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01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1185-EAC1-4A02-B33E-6628C30024B6}" type="datetime1">
              <a:rPr lang="fr-FR" smtClean="0"/>
              <a:t>25/08/2023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06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F6EDE-0CF0-4BD8-ADF0-204F600E788E}" type="datetime1">
              <a:rPr lang="fr-FR" smtClean="0"/>
              <a:t>25/08/2023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50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41EDB-ACCC-4EAF-A6ED-6EDC5B8A6F75}" type="datetime1">
              <a:rPr lang="fr-FR" smtClean="0"/>
              <a:t>25/08/2023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91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C2BC-0E5A-4E8E-A846-F28B14A78A8B}" type="datetime1">
              <a:rPr lang="fr-FR" smtClean="0"/>
              <a:t>25/08/2023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66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80B0-7CE5-4648-96E7-AEA4D2963584}" type="datetime1">
              <a:rPr lang="fr-FR" smtClean="0"/>
              <a:t>25/08/2023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55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55F7-462E-4B40-B0D9-B7F6B6B52C0B}" type="datetime1">
              <a:rPr lang="fr-FR" smtClean="0"/>
              <a:t>25/08/2023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64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4D8-F884-4FE5-900B-630E60B6B2A4}" type="datetime1">
              <a:rPr lang="fr-FR" smtClean="0"/>
              <a:t>25/08/2023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44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0DE71F9-D0DE-4301-8C85-F2749AE5891C}" type="datetime1">
              <a:rPr lang="fr-FR" smtClean="0"/>
              <a:t>25/08/2023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89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2888-6D28-4D5B-966A-0391E485AD9A}" type="datetime1">
              <a:rPr lang="fr-FR" smtClean="0"/>
              <a:t>25/08/2023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83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62BE98-C6E7-44F6-8AF8-AEAB4829D9F4}" type="datetime1">
              <a:rPr lang="fr-FR" smtClean="0"/>
              <a:t>25/08/2023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92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ccdb.alliancecan.ca/security/log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cdb.alliancecan.ca/security/log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mailto:username@cedar.computecanada.ca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username@niagara.computecanada.ca" TargetMode="External"/><Relationship Id="rId5" Type="http://schemas.openxmlformats.org/officeDocument/2006/relationships/hyperlink" Target="mailto:username@beluga.computecanada.ca" TargetMode="External"/><Relationship Id="rId4" Type="http://schemas.openxmlformats.org/officeDocument/2006/relationships/hyperlink" Target="mailto:username@graham.computecanada.ca" TargetMode="External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cedar.computecanada.ca" TargetMode="External"/><Relationship Id="rId7" Type="http://schemas.openxmlformats.org/officeDocument/2006/relationships/image" Target="../media/image10.svg"/><Relationship Id="rId2" Type="http://schemas.openxmlformats.org/officeDocument/2006/relationships/hyperlink" Target="http://www.putt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ilto:username@computecanada.ca:~/scrat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inscp.net/eng/download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globu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alliancecan.ca/wiki/Available_softw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sbatch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alliancecan.ca/en/services/advanced-research-computing/accessing-resources/resource-allocation-competitions/2022-resource-allocations-competition-resul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tech.alliancecan.ca" TargetMode="External"/><Relationship Id="rId2" Type="http://schemas.openxmlformats.org/officeDocument/2006/relationships/hyperlink" Target="https://docs.alliancecan.ca/wiki/Technical_documen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8864" y="2812025"/>
            <a:ext cx="9144000" cy="1586907"/>
          </a:xfrm>
        </p:spPr>
        <p:txBody>
          <a:bodyPr>
            <a:noAutofit/>
          </a:bodyPr>
          <a:lstStyle/>
          <a:p>
            <a:r>
              <a:rPr lang="fr-FR" sz="6000" dirty="0">
                <a:solidFill>
                  <a:srgbClr val="000000"/>
                </a:solidFill>
              </a:rPr>
              <a:t>High Performance </a:t>
            </a:r>
            <a:r>
              <a:rPr lang="fr-FR" sz="6000" dirty="0" err="1">
                <a:solidFill>
                  <a:srgbClr val="000000"/>
                </a:solidFill>
              </a:rPr>
              <a:t>Computing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17523" y="4454667"/>
            <a:ext cx="9144000" cy="7632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dirty="0" err="1">
                <a:solidFill>
                  <a:srgbClr val="000000"/>
                </a:solidFill>
              </a:rPr>
              <a:t>with</a:t>
            </a:r>
            <a:r>
              <a:rPr lang="fr-FR" sz="2400" dirty="0">
                <a:solidFill>
                  <a:srgbClr val="000000"/>
                </a:solidFill>
              </a:rPr>
              <a:t> Digital </a:t>
            </a:r>
            <a:r>
              <a:rPr lang="en-US" sz="2400" dirty="0">
                <a:solidFill>
                  <a:srgbClr val="000000"/>
                </a:solidFill>
              </a:rPr>
              <a:t>Research</a:t>
            </a:r>
            <a:r>
              <a:rPr lang="fr-FR" sz="2400" dirty="0">
                <a:solidFill>
                  <a:srgbClr val="000000"/>
                </a:solidFill>
              </a:rPr>
              <a:t> Alliance of Canada</a:t>
            </a:r>
            <a:endParaRPr lang="fr-FR" dirty="0"/>
          </a:p>
        </p:txBody>
      </p:sp>
      <p:pic>
        <p:nvPicPr>
          <p:cNvPr id="4" name="Image 3" descr="Une image contenant texte, Police, blanc, ligne&#10;&#10;Description générée automatiquement">
            <a:extLst>
              <a:ext uri="{FF2B5EF4-FFF2-40B4-BE49-F238E27FC236}">
                <a16:creationId xmlns:a16="http://schemas.microsoft.com/office/drawing/2014/main" id="{DEE94C4D-7FFA-06F1-A8F5-F295C714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75639" cy="1496808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00ECD7C-25A7-0C13-C242-BF98199625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03109" y="334471"/>
            <a:ext cx="2959510" cy="827866"/>
          </a:xfrm>
          <a:prstGeom prst="rect">
            <a:avLst/>
          </a:prstGeom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D7532485-91A9-0D83-AAC4-32F6D0D0E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109" y="1560151"/>
            <a:ext cx="2645858" cy="10584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20A7E44-0E1B-3602-9B31-C5E019DEF14C}"/>
              </a:ext>
            </a:extLst>
          </p:cNvPr>
          <p:cNvSpPr txBox="1"/>
          <p:nvPr/>
        </p:nvSpPr>
        <p:spPr>
          <a:xfrm>
            <a:off x="9022081" y="5138534"/>
            <a:ext cx="30381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err="1"/>
              <a:t>Presented</a:t>
            </a:r>
            <a:r>
              <a:rPr lang="fr-FR" sz="1200" dirty="0"/>
              <a:t> by : </a:t>
            </a:r>
          </a:p>
          <a:p>
            <a:pPr algn="r"/>
            <a:r>
              <a:rPr lang="fr-FR" b="1" dirty="0" err="1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Lamiae</a:t>
            </a:r>
            <a:r>
              <a:rPr lang="fr-FR" dirty="0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 El </a:t>
            </a:r>
            <a:r>
              <a:rPr lang="fr-FR" dirty="0" err="1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Mendili</a:t>
            </a:r>
            <a:endParaRPr lang="fr-FR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  <a:p>
            <a:pPr algn="r"/>
            <a:r>
              <a:rPr lang="fr-FR" b="1" dirty="0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Olivier</a:t>
            </a:r>
            <a:r>
              <a:rPr lang="fr-FR" dirty="0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 Stocker</a:t>
            </a:r>
          </a:p>
          <a:p>
            <a:pPr algn="r"/>
            <a:r>
              <a:rPr lang="fr-FR" b="1" dirty="0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Reza</a:t>
            </a:r>
            <a:r>
              <a:rPr lang="fr-FR" dirty="0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 Mahmoudi </a:t>
            </a:r>
            <a:r>
              <a:rPr lang="fr-FR" dirty="0" err="1">
                <a:latin typeface="Artifakt Element Book" panose="020B0503050000020004" pitchFamily="34" charset="0"/>
                <a:ea typeface="Artifakt Element Book" panose="020B0503050000020004" pitchFamily="34" charset="0"/>
              </a:rPr>
              <a:t>Kouhi</a:t>
            </a:r>
            <a:endParaRPr lang="en-US" dirty="0">
              <a:latin typeface="Artifakt Element Book" panose="020B0503050000020004" pitchFamily="34" charset="0"/>
              <a:ea typeface="Artifakt Element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88AFD-6E27-4364-0A60-AAF10074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details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FA9DA3-759D-6D3F-F1DC-9851B05D9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dirty="0"/>
              <a:t>OS: 64-bit </a:t>
            </a:r>
            <a:r>
              <a:rPr lang="fr-FR" b="1" dirty="0"/>
              <a:t>Linux</a:t>
            </a:r>
            <a:r>
              <a:rPr lang="fr-FR" dirty="0"/>
              <a:t> 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dirty="0" err="1"/>
              <a:t>Languages</a:t>
            </a:r>
            <a:r>
              <a:rPr lang="fr-FR" dirty="0"/>
              <a:t>: C/C++, Fortran, R, Python, Matlab/Octave, Java, Julia, CUDA…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dirty="0"/>
              <a:t>Access to a </a:t>
            </a:r>
            <a:r>
              <a:rPr lang="fr-FR" dirty="0" err="1"/>
              <a:t>variety</a:t>
            </a:r>
            <a:r>
              <a:rPr lang="fr-FR" dirty="0"/>
              <a:t> of software packages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support:</a:t>
            </a:r>
          </a:p>
          <a:p>
            <a:pPr marL="365443" lvl="2" indent="-182563">
              <a:buFont typeface="Arial" panose="020B0604020202020204" pitchFamily="34" charset="0"/>
              <a:buChar char="•"/>
            </a:pPr>
            <a:r>
              <a:rPr lang="fr-FR" dirty="0"/>
              <a:t>MPI, </a:t>
            </a:r>
            <a:r>
              <a:rPr lang="fr-FR" dirty="0" err="1"/>
              <a:t>OpenMP</a:t>
            </a:r>
            <a:r>
              <a:rPr lang="fr-FR" dirty="0"/>
              <a:t>, </a:t>
            </a:r>
            <a:r>
              <a:rPr lang="fr-FR" dirty="0" err="1"/>
              <a:t>Pthreads</a:t>
            </a:r>
            <a:r>
              <a:rPr lang="fr-FR" dirty="0"/>
              <a:t>, CUDA, </a:t>
            </a:r>
            <a:r>
              <a:rPr lang="fr-FR" dirty="0" err="1"/>
              <a:t>OpenACC</a:t>
            </a:r>
            <a:r>
              <a:rPr lang="fr-FR" dirty="0"/>
              <a:t>, </a:t>
            </a:r>
            <a:r>
              <a:rPr lang="fr-FR" dirty="0" err="1"/>
              <a:t>OpenCL</a:t>
            </a:r>
            <a:r>
              <a:rPr lang="fr-FR" dirty="0"/>
              <a:t>, DDT</a:t>
            </a:r>
          </a:p>
          <a:p>
            <a:pPr marL="365443" lvl="2" indent="-182563">
              <a:buFont typeface="Arial" panose="020B0604020202020204" pitchFamily="34" charset="0"/>
              <a:buChar char="•"/>
            </a:pPr>
            <a:r>
              <a:rPr lang="fr-FR" dirty="0"/>
              <a:t>C++: </a:t>
            </a:r>
            <a:r>
              <a:rPr lang="fr-FR" dirty="0" err="1"/>
              <a:t>Language</a:t>
            </a:r>
            <a:r>
              <a:rPr lang="fr-FR" dirty="0"/>
              <a:t> support for multithreading (</a:t>
            </a:r>
            <a:r>
              <a:rPr lang="fr-FR" dirty="0" err="1"/>
              <a:t>since</a:t>
            </a:r>
            <a:r>
              <a:rPr lang="fr-FR" dirty="0"/>
              <a:t> C++-11 standard)</a:t>
            </a:r>
          </a:p>
          <a:p>
            <a:pPr marL="365443" lvl="2" indent="-182563">
              <a:buFont typeface="Arial" panose="020B0604020202020204" pitchFamily="34" charset="0"/>
              <a:buChar char="•"/>
            </a:pPr>
            <a:r>
              <a:rPr lang="fr-FR" dirty="0"/>
              <a:t>Fortran: </a:t>
            </a:r>
            <a:r>
              <a:rPr lang="fr-FR" dirty="0" err="1"/>
              <a:t>Language</a:t>
            </a:r>
            <a:r>
              <a:rPr lang="fr-FR" dirty="0"/>
              <a:t> support for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(</a:t>
            </a:r>
            <a:r>
              <a:rPr lang="fr-FR" dirty="0" err="1"/>
              <a:t>since</a:t>
            </a:r>
            <a:r>
              <a:rPr lang="fr-FR" dirty="0"/>
              <a:t> 2003 standard)</a:t>
            </a:r>
          </a:p>
          <a:p>
            <a:pPr marL="365443" lvl="2" indent="-182563">
              <a:buFont typeface="Arial" panose="020B0604020202020204" pitchFamily="34" charset="0"/>
              <a:buChar char="•"/>
            </a:pPr>
            <a:r>
              <a:rPr lang="fr-FR" dirty="0"/>
              <a:t>Julia: </a:t>
            </a:r>
            <a:r>
              <a:rPr lang="fr-FR" dirty="0" err="1"/>
              <a:t>Parallel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</a:t>
            </a:r>
            <a:r>
              <a:rPr lang="fr-FR" dirty="0" err="1"/>
              <a:t>constructs</a:t>
            </a:r>
            <a:r>
              <a:rPr lang="fr-FR" dirty="0"/>
              <a:t>, </a:t>
            </a:r>
            <a:r>
              <a:rPr lang="fr-FR" dirty="0" err="1"/>
              <a:t>shared</a:t>
            </a:r>
            <a:r>
              <a:rPr lang="fr-FR" dirty="0"/>
              <a:t> and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dirty="0"/>
              <a:t>Data science support:</a:t>
            </a:r>
          </a:p>
          <a:p>
            <a:pPr marL="365443" lvl="2" indent="-182563">
              <a:buFont typeface="Arial" panose="020B0604020202020204" pitchFamily="34" charset="0"/>
              <a:buChar char="•"/>
            </a:pPr>
            <a:r>
              <a:rPr lang="fr-FR" dirty="0"/>
              <a:t>R, Python, Julia, Spark, DASK…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fr-FR" b="1" dirty="0"/>
              <a:t>Batch </a:t>
            </a:r>
            <a:r>
              <a:rPr lang="fr-FR" b="1" dirty="0" err="1"/>
              <a:t>computing</a:t>
            </a:r>
            <a:r>
              <a:rPr lang="fr-FR" b="1" dirty="0"/>
              <a:t> via </a:t>
            </a:r>
            <a:r>
              <a:rPr lang="fr-FR" b="1" dirty="0" err="1"/>
              <a:t>slurm</a:t>
            </a:r>
            <a:endParaRPr lang="fr-FR" b="1" dirty="0"/>
          </a:p>
        </p:txBody>
      </p:sp>
      <p:sp>
        <p:nvSpPr>
          <p:cNvPr id="7" name="Rectangle 6" descr="Porte ouverte avec un remplissage uni">
            <a:extLst>
              <a:ext uri="{FF2B5EF4-FFF2-40B4-BE49-F238E27FC236}">
                <a16:creationId xmlns:a16="http://schemas.microsoft.com/office/drawing/2014/main" id="{248F3343-914F-0AB7-97F2-2ADF0AAE5C45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44B69BE-D9B9-CFBC-E491-FBF60E77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10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0AA0E1F9-018A-CDA9-53AD-E722C56D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18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96F4-54EC-141D-23BD-935CBDCC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account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E2AB-9DCF-0D96-F67F-E52FB4AC0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sz="2400" dirty="0"/>
              <a:t>Ask your supervisor to create his/her account if he/she does not already have one.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Go to </a:t>
            </a:r>
            <a:r>
              <a:rPr lang="en-CA" sz="2400" dirty="0">
                <a:hlinkClick r:id="rId2"/>
              </a:rPr>
              <a:t>https://ccdb.alliancecan.ca/security/login</a:t>
            </a:r>
            <a:r>
              <a:rPr lang="en-CA" sz="2400" dirty="0"/>
              <a:t> for 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Fill the Agreements form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Fill the Account Application 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For institution choose: </a:t>
            </a:r>
            <a:r>
              <a:rPr lang="en-CA" sz="2000" dirty="0" err="1"/>
              <a:t>Calcul</a:t>
            </a:r>
            <a:r>
              <a:rPr lang="en-CA" sz="2000" dirty="0"/>
              <a:t> Québec: Université Laval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Ask your supervisor to provide you his CCRI code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5D07A-3E3B-1D0F-E41E-E53AE4B09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" t="1405"/>
          <a:stretch/>
        </p:blipFill>
        <p:spPr>
          <a:xfrm>
            <a:off x="2538945" y="3027798"/>
            <a:ext cx="9478884" cy="3583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D8ECD-4493-2C25-F953-91FCFEAEA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70" b="36323"/>
          <a:stretch/>
        </p:blipFill>
        <p:spPr>
          <a:xfrm>
            <a:off x="3906566" y="3520237"/>
            <a:ext cx="7091983" cy="309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2802C-0095-877F-5AE7-E306F0E2F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04" r="1251" b="2952"/>
          <a:stretch/>
        </p:blipFill>
        <p:spPr>
          <a:xfrm>
            <a:off x="3906566" y="4001294"/>
            <a:ext cx="7230018" cy="284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B1B5F-9110-DCBE-DDB1-8020E75DD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798" y="4716166"/>
            <a:ext cx="7212394" cy="90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585B39-944E-E579-D5C1-5F9C51C80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174" y="4855793"/>
            <a:ext cx="7230018" cy="1138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 descr="Porte ouverte avec un remplissage uni">
            <a:extLst>
              <a:ext uri="{FF2B5EF4-FFF2-40B4-BE49-F238E27FC236}">
                <a16:creationId xmlns:a16="http://schemas.microsoft.com/office/drawing/2014/main" id="{65B4EE87-FC2F-74CF-F084-980DA2B3D89D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FFBAD84-D602-2FCB-6C15-6E909683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11</a:t>
            </a:fld>
            <a:endParaRPr lang="fr-FR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EE81D859-F97C-87CE-2074-00691FB5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6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B359-5883-1A6D-17BE-DCA2AE7E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Connecting to Compute Canada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3676-036B-028F-F762-58F4361A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7" y="2699657"/>
            <a:ext cx="11406997" cy="32185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cs typeface="Calibri"/>
              </a:rPr>
              <a:t>Faculty</a:t>
            </a:r>
            <a:r>
              <a:rPr lang="en-US" dirty="0">
                <a:ea typeface="+mn-lt"/>
                <a:cs typeface="+mn-lt"/>
              </a:rPr>
              <a:t> member registers in the Compute Canada Database (CCDB)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 </a:t>
            </a:r>
            <a:r>
              <a:rPr lang="en-US" dirty="0">
                <a:ea typeface="+mn-lt"/>
                <a:cs typeface="+mn-lt"/>
                <a:hlinkClick r:id="rId3"/>
              </a:rPr>
              <a:t>https://ccdb.alliancecan.ca/security/login</a:t>
            </a:r>
          </a:p>
          <a:p>
            <a:pPr marL="457200" indent="-457200"/>
            <a:r>
              <a:rPr lang="en-US" dirty="0">
                <a:ea typeface="+mn-lt"/>
                <a:cs typeface="+mn-lt"/>
              </a:rPr>
              <a:t>Once account is approved, students  can register as group members </a:t>
            </a:r>
          </a:p>
          <a:p>
            <a:pPr marL="457200" indent="-457200"/>
            <a:r>
              <a:rPr lang="en-US" dirty="0">
                <a:cs typeface="Calibri"/>
              </a:rPr>
              <a:t>Your compute </a:t>
            </a:r>
            <a:r>
              <a:rPr lang="en-US" dirty="0" err="1">
                <a:cs typeface="Calibri"/>
              </a:rPr>
              <a:t>canada</a:t>
            </a:r>
            <a:r>
              <a:rPr lang="en-US" dirty="0">
                <a:cs typeface="Calibri"/>
              </a:rPr>
              <a:t> credentials will be used to connect later on. They are :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Username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password</a:t>
            </a:r>
          </a:p>
          <a:p>
            <a:pPr marL="457200" indent="-457200"/>
            <a:endParaRPr lang="en-US" dirty="0">
              <a:cs typeface="Calibri"/>
            </a:endParaRPr>
          </a:p>
          <a:p>
            <a:pPr marL="457200" indent="-457200"/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F5785-69A4-F589-5B40-F7ECCE4DF734}"/>
              </a:ext>
            </a:extLst>
          </p:cNvPr>
          <p:cNvSpPr txBox="1"/>
          <p:nvPr/>
        </p:nvSpPr>
        <p:spPr>
          <a:xfrm>
            <a:off x="1097280" y="1773321"/>
            <a:ext cx="373523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Wingdings"/>
              <a:buChar char="§"/>
            </a:pPr>
            <a:r>
              <a:rPr lang="en-US" sz="3600" dirty="0">
                <a:latin typeface="Calibri Light"/>
              </a:rPr>
              <a:t>Registration</a:t>
            </a:r>
            <a:r>
              <a:rPr lang="en-US" sz="4400" dirty="0">
                <a:latin typeface="Calibri Light"/>
              </a:rPr>
              <a:t> 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8" name="Rectangle 7" descr="Porte ouverte avec un remplissage uni">
            <a:extLst>
              <a:ext uri="{FF2B5EF4-FFF2-40B4-BE49-F238E27FC236}">
                <a16:creationId xmlns:a16="http://schemas.microsoft.com/office/drawing/2014/main" id="{9DAD7A5D-F697-8FFB-9F46-527CDC8724ED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F1ADC-6A56-0102-7CE6-BE36CA62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12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A945C6FB-B8B1-53BF-5B4F-575B280A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67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3676-036B-028F-F762-58F4361A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011" y="2285701"/>
            <a:ext cx="10515600" cy="2439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135573" y="2358120"/>
            <a:ext cx="803204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SSH (Secure Shell) Connection:</a:t>
            </a:r>
          </a:p>
          <a:p>
            <a:pPr lvl="1"/>
            <a:r>
              <a:rPr lang="en-US" dirty="0">
                <a:ea typeface="+mn-lt"/>
                <a:cs typeface="+mn-lt"/>
              </a:rPr>
              <a:t>A secure protocol for accessing remote servers and clusters. </a:t>
            </a:r>
          </a:p>
          <a:p>
            <a:pPr lvl="1"/>
            <a:r>
              <a:rPr lang="en-US" dirty="0">
                <a:ea typeface="+mn-lt"/>
                <a:cs typeface="+mn-lt"/>
              </a:rPr>
              <a:t>Allows you to access the cluster's command-line interface remotely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Connect using SSH from a terminal :</a:t>
            </a:r>
          </a:p>
          <a:p>
            <a:pPr lvl="1"/>
            <a:r>
              <a:rPr lang="en-US" dirty="0">
                <a:ea typeface="+mn-lt"/>
                <a:cs typeface="+mn-lt"/>
              </a:rPr>
              <a:t>Cedar: $ </a:t>
            </a:r>
            <a:r>
              <a:rPr lang="en-US" dirty="0" err="1">
                <a:ea typeface="+mn-lt"/>
                <a:cs typeface="+mn-lt"/>
              </a:rPr>
              <a:t>ssh</a:t>
            </a:r>
            <a:r>
              <a:rPr lang="en-US" dirty="0">
                <a:ea typeface="+mn-lt"/>
                <a:cs typeface="+mn-lt"/>
              </a:rPr>
              <a:t> -XY </a:t>
            </a:r>
            <a:r>
              <a:rPr lang="en-US" dirty="0">
                <a:ea typeface="+mn-lt"/>
                <a:cs typeface="+mn-lt"/>
                <a:hlinkClick r:id="rId3"/>
              </a:rPr>
              <a:t>username@cedar.computecanada.ca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Graham: $ </a:t>
            </a:r>
            <a:r>
              <a:rPr lang="en-US" dirty="0" err="1">
                <a:ea typeface="+mn-lt"/>
                <a:cs typeface="+mn-lt"/>
              </a:rPr>
              <a:t>ssh</a:t>
            </a:r>
            <a:r>
              <a:rPr lang="en-US" dirty="0">
                <a:ea typeface="+mn-lt"/>
                <a:cs typeface="+mn-lt"/>
              </a:rPr>
              <a:t> -XY </a:t>
            </a:r>
            <a:r>
              <a:rPr lang="en-US" dirty="0">
                <a:ea typeface="+mn-lt"/>
                <a:cs typeface="+mn-lt"/>
                <a:hlinkClick r:id="rId4"/>
              </a:rPr>
              <a:t>username@graham.computecanada.ca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Beluga: $ </a:t>
            </a:r>
            <a:r>
              <a:rPr lang="en-US" dirty="0" err="1">
                <a:ea typeface="+mn-lt"/>
                <a:cs typeface="+mn-lt"/>
              </a:rPr>
              <a:t>ssh</a:t>
            </a:r>
            <a:r>
              <a:rPr lang="en-US" dirty="0">
                <a:ea typeface="+mn-lt"/>
                <a:cs typeface="+mn-lt"/>
              </a:rPr>
              <a:t> -XY </a:t>
            </a:r>
            <a:r>
              <a:rPr lang="en-US" dirty="0">
                <a:ea typeface="+mn-lt"/>
                <a:cs typeface="+mn-lt"/>
                <a:hlinkClick r:id="rId5"/>
              </a:rPr>
              <a:t>username@beluga.computecanada.ca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Niagara: $ </a:t>
            </a:r>
            <a:r>
              <a:rPr lang="en-US" dirty="0" err="1">
                <a:ea typeface="+mn-lt"/>
                <a:cs typeface="+mn-lt"/>
              </a:rPr>
              <a:t>ssh</a:t>
            </a:r>
            <a:r>
              <a:rPr lang="en-US" dirty="0">
                <a:ea typeface="+mn-lt"/>
                <a:cs typeface="+mn-lt"/>
              </a:rPr>
              <a:t> -XY </a:t>
            </a:r>
            <a:r>
              <a:rPr lang="en-US" dirty="0">
                <a:ea typeface="+mn-lt"/>
                <a:cs typeface="+mn-lt"/>
                <a:hlinkClick r:id="rId6"/>
              </a:rPr>
              <a:t>username@niagara.computecanada.ca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1F5FFA-373C-5608-320A-8C37A9089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033" y="2965793"/>
            <a:ext cx="4022784" cy="3133605"/>
          </a:xfrm>
          <a:prstGeom prst="rect">
            <a:avLst/>
          </a:prstGeom>
        </p:spPr>
      </p:pic>
      <p:sp>
        <p:nvSpPr>
          <p:cNvPr id="7" name="Rectangle 6" descr="Porte ouverte avec un remplissage uni">
            <a:extLst>
              <a:ext uri="{FF2B5EF4-FFF2-40B4-BE49-F238E27FC236}">
                <a16:creationId xmlns:a16="http://schemas.microsoft.com/office/drawing/2014/main" id="{7AF15794-B999-1F8D-6EA6-690BDE9B2A65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EFB79D-2A6B-60E0-0920-972C6A25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Connecting to Compute Canada Clusters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E6133B-71D4-6225-F0F8-58838BEAA61E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Connect to a cluster on </a:t>
            </a:r>
            <a:r>
              <a:rPr lang="en-US" sz="2800" b="1" dirty="0"/>
              <a:t>Windows</a:t>
            </a:r>
            <a:r>
              <a:rPr lang="en-US" sz="2800" dirty="0"/>
              <a:t> ?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7F0799B-F704-CED0-3FBD-A48F38C0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13</a:t>
            </a:fld>
            <a:endParaRPr lang="fr-FR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5E100B2A-3013-CFAB-1AB2-F35BC3C6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57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3676-036B-028F-F762-58F4361A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011" y="2285701"/>
            <a:ext cx="10515600" cy="2439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881332" y="2617039"/>
            <a:ext cx="7478898" cy="36503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400" dirty="0">
                <a:cs typeface="Calibri"/>
              </a:rPr>
              <a:t>Install the SSH client Putty : </a:t>
            </a:r>
            <a:r>
              <a:rPr lang="en-US" sz="2400" dirty="0">
                <a:ea typeface="+mn-lt"/>
                <a:cs typeface="+mn-lt"/>
                <a:hlinkClick r:id="rId2"/>
              </a:rPr>
              <a:t>http://www.putty.org/</a:t>
            </a:r>
            <a:endParaRPr lang="en-US" sz="2400" dirty="0">
              <a:cs typeface="Calibri"/>
            </a:endParaRPr>
          </a:p>
          <a:p>
            <a:pPr>
              <a:buClr>
                <a:schemeClr val="accent1"/>
              </a:buClr>
            </a:pPr>
            <a:r>
              <a:rPr lang="en-US" sz="2400" dirty="0">
                <a:cs typeface="Calibri"/>
              </a:rPr>
              <a:t>Add Host Name : </a:t>
            </a:r>
            <a:r>
              <a:rPr lang="en-US" sz="2400" dirty="0">
                <a:ea typeface="+mn-lt"/>
                <a:cs typeface="+mn-lt"/>
                <a:hlinkClick r:id="rId3"/>
              </a:rPr>
              <a:t>username@cedar.computecanada.ca</a:t>
            </a:r>
          </a:p>
          <a:p>
            <a:pPr>
              <a:buClr>
                <a:schemeClr val="accent1"/>
              </a:buClr>
            </a:pPr>
            <a:r>
              <a:rPr lang="en-US" sz="24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You will be prompted for your password</a:t>
            </a: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AA27585-6018-2269-2282-AF010653E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80" y="3981351"/>
            <a:ext cx="3664992" cy="287051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D82E9F-1086-77FA-E542-DC689803A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440" y="3804022"/>
            <a:ext cx="4856671" cy="30743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959E91-CC39-7470-20E9-1517106962F9}"/>
              </a:ext>
            </a:extLst>
          </p:cNvPr>
          <p:cNvSpPr/>
          <p:nvPr/>
        </p:nvSpPr>
        <p:spPr>
          <a:xfrm>
            <a:off x="1469622" y="4586793"/>
            <a:ext cx="1664102" cy="260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 descr="Porte ouverte avec un remplissage uni">
            <a:extLst>
              <a:ext uri="{FF2B5EF4-FFF2-40B4-BE49-F238E27FC236}">
                <a16:creationId xmlns:a16="http://schemas.microsoft.com/office/drawing/2014/main" id="{6FE7CD91-8841-3237-99E4-01148A34F72F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4C79C5-89A1-3BB2-FB0A-A52620D97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Connecting to Compute Canada Clusters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9A7D216-73C2-3E9A-B526-F2C5961761FF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Connect to a cluster on </a:t>
            </a:r>
            <a:r>
              <a:rPr lang="en-US" sz="2800" b="1" dirty="0"/>
              <a:t>Windows</a:t>
            </a:r>
            <a:r>
              <a:rPr lang="en-US" sz="2800" dirty="0"/>
              <a:t> ?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B8CE2B3-09C7-84CE-9BA3-01D4ECBB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14</a:t>
            </a:fld>
            <a:endParaRPr lang="fr-FR"/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BCB7D816-EA70-EA62-1F48-3111A392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93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E5FF-5A69-DF3E-03CE-EC9FEB83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Files management in 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59FA-1A7A-BDF0-DB3F-F9853B1E0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690948"/>
            <a:ext cx="10911840" cy="3178145"/>
          </a:xfrm>
        </p:spPr>
        <p:txBody>
          <a:bodyPr>
            <a:normAutofit/>
          </a:bodyPr>
          <a:lstStyle/>
          <a:p>
            <a:r>
              <a:rPr lang="en-CA" dirty="0"/>
              <a:t>Everyone has the access to the following file systems</a:t>
            </a:r>
          </a:p>
          <a:p>
            <a:pPr lvl="1"/>
            <a:r>
              <a:rPr lang="en-CA" dirty="0"/>
              <a:t>/home: 50g, 0.5m files; backed up regularly</a:t>
            </a:r>
          </a:p>
          <a:p>
            <a:pPr lvl="1"/>
            <a:r>
              <a:rPr lang="en-CA" dirty="0"/>
              <a:t>/project: 1T (extendable to 10T) per group, 0.5 files; backed up.</a:t>
            </a:r>
          </a:p>
          <a:p>
            <a:pPr lvl="1"/>
            <a:r>
              <a:rPr lang="en-CA" dirty="0"/>
              <a:t>/scratch: 20T per user, 1m files, up to 100T; 2 month of life.</a:t>
            </a:r>
          </a:p>
          <a:p>
            <a:pPr lvl="1"/>
            <a:r>
              <a:rPr lang="en-CA" dirty="0"/>
              <a:t>nearline: to store files not currently in use but may be needed later; 5k files (approx. 10T) per group. NOT available on compute nodes.</a:t>
            </a:r>
          </a:p>
          <a:p>
            <a:r>
              <a:rPr lang="en-CA" dirty="0"/>
              <a:t>Files are not shared across systems. You need to move and copy files around as needed.</a:t>
            </a:r>
          </a:p>
          <a:p>
            <a:r>
              <a:rPr lang="en-CA" sz="2400" b="1" dirty="0"/>
              <a:t>Please DO NOT store everything, remove the files no longer in the use to save space.</a:t>
            </a:r>
          </a:p>
        </p:txBody>
      </p:sp>
      <p:sp>
        <p:nvSpPr>
          <p:cNvPr id="7" name="Rectangle 6" descr="Base de données avec un remplissage uni">
            <a:extLst>
              <a:ext uri="{FF2B5EF4-FFF2-40B4-BE49-F238E27FC236}">
                <a16:creationId xmlns:a16="http://schemas.microsoft.com/office/drawing/2014/main" id="{43D0EAD5-D8B7-68C9-102B-8BD257F29E9A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52E964B-1CC8-6256-0ABA-4A8CAB4CD8F6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CA" sz="2800" dirty="0"/>
              <a:t>What are </a:t>
            </a:r>
            <a:r>
              <a:rPr lang="en-CA" sz="2800" b="1" dirty="0"/>
              <a:t>files number limit</a:t>
            </a:r>
            <a:r>
              <a:rPr lang="en-CA" sz="2800" dirty="0"/>
              <a:t>, </a:t>
            </a:r>
            <a:r>
              <a:rPr lang="en-CA" sz="2800" b="1" dirty="0"/>
              <a:t>automatic cleaning </a:t>
            </a:r>
            <a:r>
              <a:rPr lang="en-CA" sz="2800" dirty="0"/>
              <a:t>and </a:t>
            </a:r>
            <a:r>
              <a:rPr lang="en-CA" sz="2800" b="1" dirty="0"/>
              <a:t>general rules</a:t>
            </a:r>
            <a:r>
              <a:rPr lang="en-CA" sz="2800" dirty="0"/>
              <a:t> ?</a:t>
            </a:r>
            <a:endParaRPr lang="en-US" sz="280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B76E1FF-9D9F-8936-2571-6B0CE1312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15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82572A02-426D-7224-06B0-2F940E4F3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45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3676-036B-028F-F762-58F4361A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011" y="2285701"/>
            <a:ext cx="10515600" cy="2439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881332" y="2734491"/>
            <a:ext cx="11191336" cy="35443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/>
              </a:rPr>
              <a:t>You can use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scp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/>
              </a:rPr>
              <a:t> or </a:t>
            </a:r>
            <a:r>
              <a:rPr lang="en-US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rsync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/>
              </a:rPr>
              <a:t> :</a:t>
            </a:r>
          </a:p>
          <a:p>
            <a:pPr lvl="1">
              <a:buClr>
                <a:schemeClr val="accent1"/>
              </a:buClr>
            </a:pPr>
            <a:r>
              <a:rPr lang="en-US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Scp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  <a:cs typeface="Calibri"/>
              </a:rPr>
              <a:t> : $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scp</a:t>
            </a:r>
            <a:r>
              <a:rPr lang="en-US" dirty="0">
                <a:ea typeface="+mn-lt"/>
                <a:cs typeface="+mn-lt"/>
              </a:rPr>
              <a:t> [Options] [</a:t>
            </a:r>
            <a:r>
              <a:rPr lang="en-US" dirty="0" err="1">
                <a:ea typeface="+mn-lt"/>
                <a:cs typeface="+mn-lt"/>
              </a:rPr>
              <a:t>Target_path</a:t>
            </a:r>
            <a:r>
              <a:rPr lang="en-US" dirty="0">
                <a:ea typeface="+mn-lt"/>
                <a:cs typeface="+mn-lt"/>
              </a:rPr>
              <a:t>] [</a:t>
            </a:r>
            <a:r>
              <a:rPr lang="en-US" dirty="0" err="1">
                <a:ea typeface="+mn-lt"/>
                <a:cs typeface="+mn-lt"/>
              </a:rPr>
              <a:t>Destination_path</a:t>
            </a:r>
            <a:r>
              <a:rPr lang="en-US" dirty="0">
                <a:ea typeface="+mn-lt"/>
                <a:cs typeface="+mn-lt"/>
              </a:rPr>
              <a:t>]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pPr lvl="1">
              <a:buClr>
                <a:schemeClr val="accent1"/>
              </a:buClr>
            </a:pPr>
            <a:r>
              <a:rPr lang="en-US" dirty="0" err="1">
                <a:cs typeface="Calibri"/>
              </a:rPr>
              <a:t>Rsync</a:t>
            </a:r>
            <a:r>
              <a:rPr lang="en-US" dirty="0">
                <a:cs typeface="Calibri"/>
              </a:rPr>
              <a:t> : </a:t>
            </a:r>
            <a:r>
              <a:rPr lang="en-US" dirty="0">
                <a:ea typeface="+mn-lt"/>
                <a:cs typeface="+mn-lt"/>
              </a:rPr>
              <a:t>$ </a:t>
            </a:r>
            <a:r>
              <a:rPr lang="en-US" dirty="0" err="1">
                <a:ea typeface="+mn-lt"/>
                <a:cs typeface="+mn-lt"/>
              </a:rPr>
              <a:t>rsync</a:t>
            </a:r>
            <a:r>
              <a:rPr lang="en-US" dirty="0">
                <a:ea typeface="+mn-lt"/>
                <a:cs typeface="+mn-lt"/>
              </a:rPr>
              <a:t> [Options] [</a:t>
            </a:r>
            <a:r>
              <a:rPr lang="en-US" dirty="0" err="1">
                <a:ea typeface="+mn-lt"/>
                <a:cs typeface="+mn-lt"/>
              </a:rPr>
              <a:t>Target_path</a:t>
            </a:r>
            <a:r>
              <a:rPr lang="en-US" dirty="0">
                <a:ea typeface="+mn-lt"/>
                <a:cs typeface="+mn-lt"/>
              </a:rPr>
              <a:t>] [</a:t>
            </a:r>
            <a:r>
              <a:rPr lang="en-US" dirty="0" err="1">
                <a:ea typeface="+mn-lt"/>
                <a:cs typeface="+mn-lt"/>
              </a:rPr>
              <a:t>Destination_path</a:t>
            </a:r>
            <a:r>
              <a:rPr lang="en-US" dirty="0">
                <a:ea typeface="+mn-lt"/>
                <a:cs typeface="+mn-lt"/>
              </a:rPr>
              <a:t>]</a:t>
            </a:r>
            <a:endParaRPr lang="en-US" dirty="0">
              <a:cs typeface="Calibri"/>
            </a:endParaRPr>
          </a:p>
          <a:p>
            <a:pPr lvl="1">
              <a:buClr>
                <a:schemeClr val="accent1"/>
              </a:buClr>
            </a:pPr>
            <a:endParaRPr lang="en-US" dirty="0">
              <a:cs typeface="Calibri"/>
            </a:endParaRPr>
          </a:p>
          <a:p>
            <a:pPr>
              <a:buClr>
                <a:schemeClr val="accent1"/>
              </a:buClr>
            </a:pPr>
            <a:r>
              <a:rPr lang="en-US" dirty="0" err="1">
                <a:cs typeface="Calibri"/>
              </a:rPr>
              <a:t>Target_path</a:t>
            </a:r>
            <a:r>
              <a:rPr lang="en-US" dirty="0">
                <a:cs typeface="Calibri"/>
              </a:rPr>
              <a:t> : Files or directory to copy (on you local machine)</a:t>
            </a:r>
          </a:p>
          <a:p>
            <a:pPr>
              <a:buClr>
                <a:schemeClr val="accent1"/>
              </a:buClr>
            </a:pPr>
            <a:r>
              <a:rPr lang="en-US" dirty="0" err="1">
                <a:cs typeface="Calibri"/>
              </a:rPr>
              <a:t>Destination_path</a:t>
            </a:r>
            <a:r>
              <a:rPr lang="en-US" dirty="0">
                <a:cs typeface="Calibri"/>
              </a:rPr>
              <a:t> : Where to copy the files (on the remote server)</a:t>
            </a:r>
          </a:p>
          <a:p>
            <a:pPr lvl="1">
              <a:buClr>
                <a:schemeClr val="accent1"/>
              </a:buClr>
            </a:pPr>
            <a:endParaRPr lang="en-US" dirty="0">
              <a:cs typeface="Calibri"/>
            </a:endParaRPr>
          </a:p>
          <a:p>
            <a:pPr lvl="1">
              <a:buClr>
                <a:schemeClr val="accent1"/>
              </a:buClr>
            </a:pPr>
            <a:r>
              <a:rPr lang="en-US" dirty="0">
                <a:cs typeface="Calibri"/>
              </a:rPr>
              <a:t>Example : </a:t>
            </a:r>
            <a:r>
              <a:rPr lang="en-US" dirty="0">
                <a:cs typeface="Calibri"/>
                <a:hlinkClick r:id="rId2"/>
              </a:rPr>
              <a:t>username@computecanada.ca:~/scratch/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5388DF-E940-81CE-4CFE-27C936D278B4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transfer files from </a:t>
            </a:r>
            <a:r>
              <a:rPr lang="en-US" sz="2800" b="1" dirty="0"/>
              <a:t>Linux</a:t>
            </a:r>
            <a:r>
              <a:rPr lang="en-US" sz="2800" dirty="0"/>
              <a:t> ?</a:t>
            </a:r>
          </a:p>
        </p:txBody>
      </p:sp>
      <p:sp>
        <p:nvSpPr>
          <p:cNvPr id="9" name="Rectangle 8" descr="Base de données avec un remplissage uni">
            <a:extLst>
              <a:ext uri="{FF2B5EF4-FFF2-40B4-BE49-F238E27FC236}">
                <a16:creationId xmlns:a16="http://schemas.microsoft.com/office/drawing/2014/main" id="{BF8E9BBC-B36A-A654-4961-B120AEC1FE14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91135B-57C5-F14D-AE21-B1FE2AF35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 dirty="0"/>
              <a:t>Files transfer in CC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4C6BDFEC-AE87-9C3B-6D26-398618626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16</a:t>
            </a:fld>
            <a:endParaRPr lang="fr-FR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0CDCFD16-0577-641D-32F0-88DEC194D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40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3676-036B-028F-F762-58F4361A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011" y="2285701"/>
            <a:ext cx="10515600" cy="2439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161025" y="2724348"/>
            <a:ext cx="7352582" cy="3688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We can use either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Winscp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 or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/>
                <a:cs typeface="Calibri"/>
              </a:rPr>
              <a:t>Fillezilla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  <a:cs typeface="Calibri"/>
              </a:rPr>
              <a:t> which are p</a:t>
            </a:r>
            <a:r>
              <a:rPr lang="en-US" sz="2400" dirty="0">
                <a:ea typeface="+mn-lt"/>
                <a:cs typeface="+mn-lt"/>
              </a:rPr>
              <a:t>opular GUI applications used for transferring files between a local computer and a remote server</a:t>
            </a:r>
            <a:endParaRPr lang="en-US" sz="2400" dirty="0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r>
              <a:rPr lang="en-US" sz="2400" dirty="0" err="1">
                <a:cs typeface="Calibri"/>
              </a:rPr>
              <a:t>Winscp</a:t>
            </a:r>
            <a:r>
              <a:rPr lang="en-US" sz="2400" dirty="0">
                <a:cs typeface="Calibri"/>
              </a:rPr>
              <a:t> :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Download WinSCP and launch it at </a:t>
            </a:r>
            <a:r>
              <a:rPr lang="en-US" sz="2000" dirty="0">
                <a:ea typeface="+mn-lt"/>
                <a:cs typeface="+mn-lt"/>
                <a:hlinkClick r:id="rId2"/>
              </a:rPr>
              <a:t>https://winscp.net/eng/download.php</a:t>
            </a:r>
            <a:endParaRPr lang="en-US" sz="2000" dirty="0">
              <a:cs typeface="Calibri"/>
            </a:endParaRPr>
          </a:p>
          <a:p>
            <a:pPr marL="685800">
              <a:spcBef>
                <a:spcPts val="500"/>
              </a:spcBef>
            </a:pPr>
            <a:r>
              <a:rPr lang="en-US" sz="2000" dirty="0">
                <a:ea typeface="+mn-lt"/>
                <a:cs typeface="+mn-lt"/>
              </a:rPr>
              <a:t>In the WinSCP login window, you'll see fields for Host name, Username, and Password. Enter the following information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Click the "Login" button to establish a connection</a:t>
            </a:r>
            <a:endParaRPr lang="en-US" sz="2000" dirty="0"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BD6821F-59BB-DD4B-37E6-CDE9D2753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07" y="2524360"/>
            <a:ext cx="4684144" cy="3577693"/>
          </a:xfrm>
          <a:prstGeom prst="rect">
            <a:avLst/>
          </a:prstGeom>
        </p:spPr>
      </p:pic>
      <p:sp>
        <p:nvSpPr>
          <p:cNvPr id="7" name="Rectangle 6" descr="Base de données avec un remplissage uni">
            <a:extLst>
              <a:ext uri="{FF2B5EF4-FFF2-40B4-BE49-F238E27FC236}">
                <a16:creationId xmlns:a16="http://schemas.microsoft.com/office/drawing/2014/main" id="{FF047505-620A-4C08-AB49-EB1F51D066D3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29D693-FF98-AEE0-0E90-5A4E3FFC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 dirty="0"/>
              <a:t>Files transfer in CC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E0C6E8-6C28-443C-AFCC-B8F82BBD16A9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transfer files from </a:t>
            </a:r>
            <a:r>
              <a:rPr lang="en-US" sz="2800" b="1" dirty="0"/>
              <a:t>Windows</a:t>
            </a:r>
            <a:r>
              <a:rPr lang="en-US" sz="2800" dirty="0"/>
              <a:t> ?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F2DA540D-DB23-7A63-5C83-8A82459B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17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22C4857F-9C43-A37B-E383-95EB3114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4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3676-036B-028F-F762-58F4361A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011" y="2285701"/>
            <a:ext cx="10515600" cy="2439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334992" y="2438810"/>
            <a:ext cx="11852695" cy="22028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n-lt"/>
                <a:cs typeface="+mn-lt"/>
              </a:rPr>
              <a:t>Globus is a service for fast, reliable, and secure data transfer and usually gives the best performance and reliability</a:t>
            </a:r>
          </a:p>
          <a:p>
            <a:r>
              <a:rPr lang="en-US" sz="2000" dirty="0">
                <a:cs typeface="Calibri"/>
              </a:rPr>
              <a:t>Go and login to </a:t>
            </a:r>
            <a:r>
              <a:rPr lang="en-US" sz="2000" dirty="0">
                <a:ea typeface="+mn-lt"/>
                <a:cs typeface="+mn-lt"/>
                <a:hlinkClick r:id="rId2"/>
              </a:rPr>
              <a:t>https://www.globus.org/</a:t>
            </a:r>
          </a:p>
          <a:p>
            <a:r>
              <a:rPr lang="en-US" sz="2000" dirty="0">
                <a:cs typeface="Calibri"/>
              </a:rPr>
              <a:t>Click on </a:t>
            </a:r>
            <a:r>
              <a:rPr lang="en-US" sz="2000" b="1" dirty="0">
                <a:ea typeface="+mn-lt"/>
                <a:cs typeface="+mn-lt"/>
              </a:rPr>
              <a:t>Use your existing organizational login</a:t>
            </a:r>
            <a:endParaRPr lang="en-US" sz="2000" b="1" dirty="0"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7D9378-A93B-DFFE-5C6B-39A1FCD11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22" y="3949774"/>
            <a:ext cx="6840747" cy="2912226"/>
          </a:xfrm>
          <a:prstGeom prst="rect">
            <a:avLst/>
          </a:prstGeom>
        </p:spPr>
      </p:pic>
      <p:sp>
        <p:nvSpPr>
          <p:cNvPr id="7" name="Rectangle 6" descr="Base de données avec un remplissage uni">
            <a:extLst>
              <a:ext uri="{FF2B5EF4-FFF2-40B4-BE49-F238E27FC236}">
                <a16:creationId xmlns:a16="http://schemas.microsoft.com/office/drawing/2014/main" id="{8A8E6804-48E0-6714-5D74-CBEA7D88D2A0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117B2FC-0FB2-CC9F-23AD-3B36179B265C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transfer files using </a:t>
            </a:r>
            <a:r>
              <a:rPr lang="en-US" sz="2800" b="1" dirty="0"/>
              <a:t>GLOBUS </a:t>
            </a:r>
            <a:r>
              <a:rPr lang="en-US" sz="2800" dirty="0"/>
              <a:t>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8D7E7E-5BAA-9BBD-D304-98F34FF0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 dirty="0"/>
              <a:t>Files transfer in CC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2515C94-695B-1F89-23F5-3E4CB771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18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D478670-68CD-98DD-0D34-AA3FCAAD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66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3676-036B-028F-F762-58F4361A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011" y="2285701"/>
            <a:ext cx="10515600" cy="2439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4DC513-DDE9-1CA2-7009-F93ED88F1916}"/>
              </a:ext>
            </a:extLst>
          </p:cNvPr>
          <p:cNvSpPr txBox="1">
            <a:spLocks/>
          </p:cNvSpPr>
          <p:nvPr/>
        </p:nvSpPr>
        <p:spPr>
          <a:xfrm>
            <a:off x="334992" y="2560319"/>
            <a:ext cx="12154619" cy="38754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These can be useful for data exploration at the command line and debugging</a:t>
            </a:r>
          </a:p>
          <a:p>
            <a:r>
              <a:rPr lang="en-US" dirty="0">
                <a:ea typeface="+mn-lt"/>
                <a:cs typeface="+mn-lt"/>
              </a:rPr>
              <a:t>Launching jobs interactively on Compute Canada clusters can be done using the </a:t>
            </a:r>
            <a:r>
              <a:rPr lang="en-US" dirty="0" err="1">
                <a:ea typeface="+mn-lt"/>
                <a:cs typeface="+mn-lt"/>
              </a:rPr>
              <a:t>salloc</a:t>
            </a:r>
            <a:r>
              <a:rPr lang="en-US" dirty="0">
                <a:ea typeface="+mn-lt"/>
                <a:cs typeface="+mn-lt"/>
              </a:rPr>
              <a:t> command. This allows you to reserve computing resources for a specific period to run tasks interactively.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The basic syntax for launching an interactive job is: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$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salloc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--time=[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hh:mm:ss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]  --mem=[mem] --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ntasks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=[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ncpu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] --account=[def-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someuser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6" name="Rectangle 5" descr="Binaire avec un remplissage uni">
            <a:extLst>
              <a:ext uri="{FF2B5EF4-FFF2-40B4-BE49-F238E27FC236}">
                <a16:creationId xmlns:a16="http://schemas.microsoft.com/office/drawing/2014/main" id="{55A900D7-C6D7-7F95-93C6-5EE6093C9D06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AD52DF-2A44-E564-23FB-8BBA951C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 dirty="0"/>
              <a:t>Launching Jobs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CBED44-0690-4098-47C0-8ABCF9F702C8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launch </a:t>
            </a:r>
            <a:r>
              <a:rPr lang="en-US" sz="2800" b="1" dirty="0"/>
              <a:t>interactive </a:t>
            </a:r>
            <a:r>
              <a:rPr lang="en-US" sz="2800" dirty="0"/>
              <a:t>jobs ?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2FD41AB-B599-DFDD-C2F4-6F32DEF4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19</a:t>
            </a:fld>
            <a:endParaRPr lang="fr-FR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F2C42B8A-8A44-6E9B-023D-E397544D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42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9C56C-D8E9-8E87-A1F4-0AF95C72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cs typeface="Calibri Light"/>
              </a:rPr>
              <a:t>What</a:t>
            </a:r>
            <a:r>
              <a:rPr lang="fr-FR" dirty="0">
                <a:cs typeface="Calibri Light"/>
              </a:rPr>
              <a:t> </a:t>
            </a:r>
            <a:r>
              <a:rPr lang="fr-FR" dirty="0" err="1">
                <a:cs typeface="Calibri Light"/>
              </a:rPr>
              <a:t>is</a:t>
            </a:r>
            <a:r>
              <a:rPr lang="fr-FR" dirty="0">
                <a:cs typeface="Calibri Light"/>
              </a:rPr>
              <a:t> the Alliance ?</a:t>
            </a:r>
            <a:endParaRPr lang="fr-FR" dirty="0"/>
          </a:p>
        </p:txBody>
      </p:sp>
      <p:pic>
        <p:nvPicPr>
          <p:cNvPr id="4" name="Espace réservé du contenu 3" descr="Une image contenant texte, Graphique, graphisme&#10;&#10;Description générée automatiquement">
            <a:extLst>
              <a:ext uri="{FF2B5EF4-FFF2-40B4-BE49-F238E27FC236}">
                <a16:creationId xmlns:a16="http://schemas.microsoft.com/office/drawing/2014/main" id="{5EAF5E54-0765-A168-C896-ADDA9F2EC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484" y="1795679"/>
            <a:ext cx="8321380" cy="3915909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D8D1BD-6E62-E582-BB79-52CBFE738FC1}"/>
              </a:ext>
            </a:extLst>
          </p:cNvPr>
          <p:cNvSpPr txBox="1"/>
          <p:nvPr/>
        </p:nvSpPr>
        <p:spPr>
          <a:xfrm>
            <a:off x="43542" y="5769907"/>
            <a:ext cx="12165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>
                <a:solidFill>
                  <a:srgbClr val="000000"/>
                </a:solidFill>
                <a:ea typeface="+mn-lt"/>
                <a:cs typeface="+mn-lt"/>
              </a:rPr>
              <a:t>DRAC</a:t>
            </a:r>
            <a:r>
              <a:rPr lang="fr-FR" sz="2400" dirty="0">
                <a:solidFill>
                  <a:srgbClr val="000000"/>
                </a:solidFill>
                <a:ea typeface="+mn-lt"/>
                <a:cs typeface="+mn-lt"/>
              </a:rPr>
              <a:t> (former </a:t>
            </a:r>
            <a:r>
              <a:rPr lang="fr-FR" sz="2400" dirty="0" err="1">
                <a:solidFill>
                  <a:srgbClr val="000000"/>
                </a:solidFill>
                <a:ea typeface="+mn-lt"/>
                <a:cs typeface="+mn-lt"/>
              </a:rPr>
              <a:t>Compute</a:t>
            </a:r>
            <a:r>
              <a:rPr lang="fr-FR" sz="2400" dirty="0">
                <a:solidFill>
                  <a:srgbClr val="000000"/>
                </a:solidFill>
                <a:ea typeface="+mn-lt"/>
                <a:cs typeface="+mn-lt"/>
              </a:rPr>
              <a:t> Canada) </a:t>
            </a:r>
            <a:r>
              <a:rPr lang="fr-FR" sz="2400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fr-FR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r-FR" sz="2400" dirty="0" err="1">
                <a:solidFill>
                  <a:srgbClr val="000000"/>
                </a:solidFill>
                <a:ea typeface="+mn-lt"/>
                <a:cs typeface="+mn-lt"/>
              </a:rPr>
              <a:t>Canada's</a:t>
            </a:r>
            <a:r>
              <a:rPr lang="fr-FR" sz="2400" dirty="0">
                <a:solidFill>
                  <a:srgbClr val="000000"/>
                </a:solidFill>
                <a:ea typeface="+mn-lt"/>
                <a:cs typeface="+mn-lt"/>
              </a:rPr>
              <a:t> national high-performance </a:t>
            </a:r>
            <a:r>
              <a:rPr lang="fr-FR" sz="2400" dirty="0" err="1">
                <a:solidFill>
                  <a:srgbClr val="000000"/>
                </a:solidFill>
                <a:ea typeface="+mn-lt"/>
                <a:cs typeface="+mn-lt"/>
              </a:rPr>
              <a:t>computing</a:t>
            </a:r>
            <a:r>
              <a:rPr lang="fr-FR" sz="2400" dirty="0">
                <a:solidFill>
                  <a:srgbClr val="000000"/>
                </a:solidFill>
                <a:ea typeface="+mn-lt"/>
                <a:cs typeface="+mn-lt"/>
              </a:rPr>
              <a:t> (HPC) system</a:t>
            </a:r>
            <a:endParaRPr lang="fr-FR" sz="240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F4BAF48-F43C-90F5-25B7-140325A5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B07DF69A-273B-0623-B1BC-56BC0E63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2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B90E-E154-FB27-2604-25E65411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CC modules : setup working environment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6D88F-A9F0-045C-F7DC-5926436ED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37353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Loading modules to have access to python, GPU, etc.</a:t>
            </a:r>
          </a:p>
          <a:p>
            <a:pPr lvl="1"/>
            <a:r>
              <a:rPr lang="en-CA" dirty="0"/>
              <a:t>module load python/3.7</a:t>
            </a:r>
          </a:p>
          <a:p>
            <a:pPr lvl="1"/>
            <a:r>
              <a:rPr lang="en-CA" dirty="0"/>
              <a:t>module load </a:t>
            </a:r>
            <a:r>
              <a:rPr lang="en-CA" dirty="0" err="1"/>
              <a:t>cuda</a:t>
            </a:r>
            <a:r>
              <a:rPr lang="en-CA" dirty="0"/>
              <a:t>/10.2</a:t>
            </a:r>
          </a:p>
          <a:p>
            <a:pPr lvl="1"/>
            <a:r>
              <a:rPr lang="en-CA" dirty="0"/>
              <a:t>For more: </a:t>
            </a:r>
            <a:r>
              <a:rPr lang="en-CA" dirty="0">
                <a:hlinkClick r:id="rId2"/>
              </a:rPr>
              <a:t>https://docs.alliancecan.ca/wiki/Available_software</a:t>
            </a:r>
            <a:endParaRPr lang="en-CA" dirty="0"/>
          </a:p>
          <a:p>
            <a:r>
              <a:rPr lang="en-CA" dirty="0"/>
              <a:t>Setting up the Virtual Environment:</a:t>
            </a:r>
          </a:p>
          <a:p>
            <a:pPr lvl="1"/>
            <a:r>
              <a:rPr lang="en-CA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virtualenv</a:t>
            </a:r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 --no-download $SLURM_TMPDIR/test</a:t>
            </a:r>
          </a:p>
          <a:p>
            <a:pPr lvl="1"/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source $SLURM_TMPDIR/test/bin/activate</a:t>
            </a:r>
          </a:p>
          <a:p>
            <a:r>
              <a:rPr lang="en-CA" dirty="0"/>
              <a:t>Installing the libraries</a:t>
            </a:r>
          </a:p>
          <a:p>
            <a:pPr lvl="1"/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pip install --no-index --upgrade pip</a:t>
            </a:r>
          </a:p>
          <a:p>
            <a:pPr lvl="1"/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pip install torch </a:t>
            </a:r>
            <a:r>
              <a:rPr lang="en-CA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torchvision</a:t>
            </a:r>
            <a:endParaRPr lang="en-CA" sz="16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en-CA" dirty="0"/>
              <a:t>Copying or extracting your data into the @SLURM</a:t>
            </a:r>
          </a:p>
          <a:p>
            <a:pPr lvl="1"/>
            <a:r>
              <a:rPr lang="en-CA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mkdir</a:t>
            </a:r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 $SLURM_TMPDIR/data</a:t>
            </a:r>
          </a:p>
          <a:p>
            <a:pPr lvl="1"/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cp -r ~/path/to/your/data $SLURM_TMPDIR/data</a:t>
            </a:r>
          </a:p>
          <a:p>
            <a:pPr lvl="1"/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tar -x --use-compress-program=</a:t>
            </a:r>
            <a:r>
              <a:rPr lang="en-US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pigz</a:t>
            </a:r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 -f ~/path</a:t>
            </a:r>
            <a:r>
              <a:rPr lang="en-CA" sz="1600" dirty="0">
                <a:highlight>
                  <a:srgbClr val="C0C0C0"/>
                </a:highlight>
                <a:latin typeface="Consolas" panose="020B0609020204030204" pitchFamily="49" charset="0"/>
              </a:rPr>
              <a:t>/to/your/data</a:t>
            </a:r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.tar</a:t>
            </a:r>
            <a:endParaRPr lang="en-CA" sz="16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7" name="Rectangle 6" descr="Binaire avec un remplissage uni">
            <a:extLst>
              <a:ext uri="{FF2B5EF4-FFF2-40B4-BE49-F238E27FC236}">
                <a16:creationId xmlns:a16="http://schemas.microsoft.com/office/drawing/2014/main" id="{F5834B59-B69D-2C42-61D8-A417BA5254CA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1150765-5423-9102-35C7-FB0669E0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20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EC12EC5-68D1-7A70-8443-CF9AD1716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000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FD153-4C16-4262-828C-9925D020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launching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5C5FC-309E-A3CE-132E-8C5E550FF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65" y="2497559"/>
            <a:ext cx="7312742" cy="688975"/>
          </a:xfrm>
        </p:spPr>
        <p:txBody>
          <a:bodyPr>
            <a:normAutofit/>
          </a:bodyPr>
          <a:lstStyle/>
          <a:p>
            <a:r>
              <a:rPr lang="en-US" dirty="0"/>
              <a:t>Compiling instructions in a bash file (.</a:t>
            </a:r>
            <a:r>
              <a:rPr lang="en-US" dirty="0" err="1"/>
              <a:t>sh</a:t>
            </a:r>
            <a:r>
              <a:rPr lang="en-US" dirty="0"/>
              <a:t>)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293DC3A-A7AA-372E-EB16-8B5E39A0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29" y="2993571"/>
            <a:ext cx="5915851" cy="3210373"/>
          </a:xfrm>
          <a:prstGeom prst="rect">
            <a:avLst/>
          </a:prstGeom>
        </p:spPr>
      </p:pic>
      <p:sp>
        <p:nvSpPr>
          <p:cNvPr id="8" name="Rectangle 7" descr="Binaire avec un remplissage uni">
            <a:extLst>
              <a:ext uri="{FF2B5EF4-FFF2-40B4-BE49-F238E27FC236}">
                <a16:creationId xmlns:a16="http://schemas.microsoft.com/office/drawing/2014/main" id="{95862775-13EC-77B8-F6DB-BB119B0B9104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90248D2-3DB6-B4DA-2E26-DD7504A2ADD3}"/>
              </a:ext>
            </a:extLst>
          </p:cNvPr>
          <p:cNvSpPr txBox="1"/>
          <p:nvPr/>
        </p:nvSpPr>
        <p:spPr>
          <a:xfrm>
            <a:off x="0" y="1915590"/>
            <a:ext cx="1219200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How to launch </a:t>
            </a:r>
            <a:r>
              <a:rPr lang="en-US" sz="2800" b="1" dirty="0"/>
              <a:t>automatic </a:t>
            </a:r>
            <a:r>
              <a:rPr lang="en-US" sz="2800" dirty="0"/>
              <a:t>jobs ?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1AB2F5A-7AD0-CF1D-AF7B-D49BE8EC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21</a:t>
            </a:fld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6A07DAB4-1846-8EE6-0E37-A70699B07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1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FD153-4C16-4262-828C-9925D020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launching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5C5FC-309E-A3CE-132E-8C5E550FF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20200" cy="4034285"/>
          </a:xfrm>
        </p:spPr>
        <p:txBody>
          <a:bodyPr>
            <a:normAutofit/>
          </a:bodyPr>
          <a:lstStyle/>
          <a:p>
            <a:r>
              <a:rPr lang="en-US" dirty="0"/>
              <a:t>Compiling instructions in a bash file (.</a:t>
            </a:r>
            <a:r>
              <a:rPr lang="en-US" dirty="0" err="1"/>
              <a:t>sh</a:t>
            </a:r>
            <a:r>
              <a:rPr lang="en-US" dirty="0"/>
              <a:t>)</a:t>
            </a:r>
          </a:p>
          <a:p>
            <a:r>
              <a:rPr lang="fr-FR" dirty="0" err="1">
                <a:highlight>
                  <a:srgbClr val="C0C0C0"/>
                </a:highlight>
                <a:latin typeface="Consolas" panose="020B0609020204030204" pitchFamily="49" charset="0"/>
              </a:rPr>
              <a:t>sbtach</a:t>
            </a:r>
            <a:r>
              <a:rPr lang="fr-FR" dirty="0"/>
              <a:t> instructions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>
                <a:highlight>
                  <a:srgbClr val="C0C0C0"/>
                </a:highlight>
                <a:latin typeface="Consolas" panose="020B0609020204030204" pitchFamily="49" charset="0"/>
              </a:rPr>
              <a:t>salloc</a:t>
            </a:r>
            <a:r>
              <a:rPr lang="fr-FR" dirty="0"/>
              <a:t> command, but as header</a:t>
            </a:r>
          </a:p>
          <a:p>
            <a:pPr lvl="1"/>
            <a:r>
              <a:rPr lang="en-US" b="1" i="0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--account</a:t>
            </a:r>
            <a:r>
              <a:rPr lang="en-US" b="0" i="0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=</a:t>
            </a:r>
            <a:r>
              <a:rPr lang="en-US" b="0" i="1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account </a:t>
            </a:r>
            <a:endParaRPr lang="en-US" b="1" i="0" dirty="0">
              <a:solidFill>
                <a:srgbClr val="747474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b="1" i="0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--time</a:t>
            </a:r>
            <a:r>
              <a:rPr lang="en-US" b="0" i="0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=</a:t>
            </a:r>
            <a:r>
              <a:rPr lang="en-US" b="0" i="1" dirty="0">
                <a:solidFill>
                  <a:srgbClr val="747474"/>
                </a:solidFill>
                <a:effectLst/>
                <a:latin typeface="Roboto" panose="02000000000000000000" pitchFamily="2" charset="0"/>
              </a:rPr>
              <a:t>time </a:t>
            </a:r>
          </a:p>
          <a:p>
            <a:pPr lvl="1"/>
            <a:r>
              <a:rPr lang="en-US" b="1" dirty="0">
                <a:solidFill>
                  <a:srgbClr val="747474"/>
                </a:solidFill>
                <a:latin typeface="Roboto" panose="02000000000000000000" pitchFamily="2" charset="0"/>
              </a:rPr>
              <a:t>--</a:t>
            </a:r>
            <a:r>
              <a:rPr lang="en-US" b="1" dirty="0" err="1">
                <a:solidFill>
                  <a:srgbClr val="747474"/>
                </a:solidFill>
                <a:latin typeface="Roboto" panose="02000000000000000000" pitchFamily="2" charset="0"/>
              </a:rPr>
              <a:t>gpus</a:t>
            </a:r>
            <a:r>
              <a:rPr lang="en-US" dirty="0">
                <a:solidFill>
                  <a:srgbClr val="747474"/>
                </a:solidFill>
                <a:latin typeface="Roboto" panose="02000000000000000000" pitchFamily="2" charset="0"/>
              </a:rPr>
              <a:t>=[type:]&lt;number&gt;</a:t>
            </a:r>
          </a:p>
          <a:p>
            <a:pPr lvl="1"/>
            <a:r>
              <a:rPr lang="en-US" b="1" dirty="0">
                <a:solidFill>
                  <a:srgbClr val="747474"/>
                </a:solidFill>
                <a:latin typeface="Roboto" panose="02000000000000000000" pitchFamily="2" charset="0"/>
              </a:rPr>
              <a:t>--mem</a:t>
            </a:r>
            <a:r>
              <a:rPr lang="en-US" dirty="0">
                <a:solidFill>
                  <a:srgbClr val="747474"/>
                </a:solidFill>
                <a:latin typeface="Roboto" panose="02000000000000000000" pitchFamily="2" charset="0"/>
              </a:rPr>
              <a:t>=&lt;size&gt;[units]</a:t>
            </a:r>
          </a:p>
          <a:p>
            <a:pPr lvl="1"/>
            <a:r>
              <a:rPr lang="en-US" b="1" dirty="0">
                <a:solidFill>
                  <a:srgbClr val="747474"/>
                </a:solidFill>
                <a:latin typeface="Roboto" panose="02000000000000000000" pitchFamily="2" charset="0"/>
              </a:rPr>
              <a:t>--mail-type</a:t>
            </a:r>
            <a:r>
              <a:rPr lang="en-US" dirty="0">
                <a:solidFill>
                  <a:srgbClr val="747474"/>
                </a:solidFill>
                <a:latin typeface="Roboto" panose="02000000000000000000" pitchFamily="2" charset="0"/>
              </a:rPr>
              <a:t>=&lt;type&gt;</a:t>
            </a:r>
          </a:p>
          <a:p>
            <a:pPr lvl="1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293DC3A-A7AA-372E-EB16-8B5E39A0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322" y="2994314"/>
            <a:ext cx="5568462" cy="302185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D6801E5-76C5-5F7A-7911-9B3CEA98837B}"/>
              </a:ext>
            </a:extLst>
          </p:cNvPr>
          <p:cNvSpPr txBox="1"/>
          <p:nvPr/>
        </p:nvSpPr>
        <p:spPr>
          <a:xfrm>
            <a:off x="7934354" y="6172428"/>
            <a:ext cx="4148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To know more about </a:t>
            </a:r>
            <a:r>
              <a:rPr lang="fr-FR" dirty="0" err="1"/>
              <a:t>slurm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https://slurm.schedmd.com/sbatch.html</a:t>
            </a:r>
            <a:endParaRPr lang="fr-FR" dirty="0"/>
          </a:p>
        </p:txBody>
      </p:sp>
      <p:sp>
        <p:nvSpPr>
          <p:cNvPr id="9" name="Rectangle 8" descr="Binaire avec un remplissage uni">
            <a:extLst>
              <a:ext uri="{FF2B5EF4-FFF2-40B4-BE49-F238E27FC236}">
                <a16:creationId xmlns:a16="http://schemas.microsoft.com/office/drawing/2014/main" id="{C54D724A-2B17-9EDB-4B70-63ECADB23656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0136965-9C20-F318-F3D9-88CA8D36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22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99180CE6-81F8-F595-A5A6-8FFFBCAD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788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48D24-0AE6-C95D-17D3-C7489877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launching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9C5647-9787-465D-5F5C-F774B63B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Command line to launch the job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Output in ascii file </a:t>
            </a:r>
            <a:r>
              <a:rPr lang="fr-FR" dirty="0" err="1"/>
              <a:t>located</a:t>
            </a:r>
            <a:r>
              <a:rPr lang="fr-FR" dirty="0"/>
              <a:t> at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1D5571-7EF5-78E0-6C23-67123D34C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85" y="2249559"/>
            <a:ext cx="5915851" cy="9621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71F05A-D0E1-FE5E-D098-2977D7E3C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485" y="3858190"/>
            <a:ext cx="5896798" cy="914528"/>
          </a:xfrm>
          <a:prstGeom prst="rect">
            <a:avLst/>
          </a:prstGeom>
        </p:spPr>
      </p:pic>
      <p:sp>
        <p:nvSpPr>
          <p:cNvPr id="9" name="Rectangle 8" descr="Binaire avec un remplissage uni">
            <a:extLst>
              <a:ext uri="{FF2B5EF4-FFF2-40B4-BE49-F238E27FC236}">
                <a16:creationId xmlns:a16="http://schemas.microsoft.com/office/drawing/2014/main" id="{1CB831B2-5B9E-11D4-FC91-986C3D9451BA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72817A4-B9F2-BA0B-538A-7E610ED0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23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3D60496A-6CE1-63EF-D726-A7F1B1BF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6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48D24-0AE6-C95D-17D3-C7489877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current jobs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9C5647-9787-465D-5F5C-F774B63B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Command to look at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job </a:t>
            </a:r>
            <a:r>
              <a:rPr lang="fr-FR" dirty="0" err="1"/>
              <a:t>list</a:t>
            </a:r>
            <a:r>
              <a:rPr lang="fr-FR" dirty="0"/>
              <a:t>, </a:t>
            </a:r>
            <a:r>
              <a:rPr lang="fr-FR" dirty="0" err="1">
                <a:highlight>
                  <a:srgbClr val="C0C0C0"/>
                </a:highlight>
                <a:latin typeface="Consolas" panose="020B0609020204030204" pitchFamily="49" charset="0"/>
              </a:rPr>
              <a:t>sq</a:t>
            </a:r>
            <a:r>
              <a:rPr lang="fr-FR" dirty="0"/>
              <a:t>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Canceling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job, </a:t>
            </a:r>
            <a:r>
              <a:rPr lang="fr-FR" dirty="0" err="1">
                <a:highlight>
                  <a:srgbClr val="C0C0C0"/>
                </a:highlight>
                <a:latin typeface="Consolas" panose="020B0609020204030204" pitchFamily="49" charset="0"/>
              </a:rPr>
              <a:t>scancel</a:t>
            </a:r>
            <a:r>
              <a:rPr lang="fr-FR" dirty="0"/>
              <a:t>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8F07FC-5426-0485-088B-9AD67B0C4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69305"/>
            <a:ext cx="12050208" cy="16765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89D1E4-3CDC-C926-8A18-766471CA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8197" y="4925770"/>
            <a:ext cx="3471169" cy="1036595"/>
          </a:xfrm>
          <a:prstGeom prst="rect">
            <a:avLst/>
          </a:prstGeom>
        </p:spPr>
      </p:pic>
      <p:sp>
        <p:nvSpPr>
          <p:cNvPr id="8" name="Rectangle 7" descr="Binaire avec un remplissage uni">
            <a:extLst>
              <a:ext uri="{FF2B5EF4-FFF2-40B4-BE49-F238E27FC236}">
                <a16:creationId xmlns:a16="http://schemas.microsoft.com/office/drawing/2014/main" id="{34EAA06E-6276-C1E4-F04E-459E33C99996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EA84C56-4DB5-3622-6F49-CF3E1C4B4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24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B095333-984C-A2C0-4F7D-21C8B0D1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414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10846-D084-D9F9-3BAE-5D25B5E6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my job still pending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4EA81D-7B6F-1796-A428-3560CDFA0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Viewing </a:t>
            </a:r>
            <a:r>
              <a:rPr lang="en-US" dirty="0" err="1"/>
              <a:t>ressource</a:t>
            </a:r>
            <a:r>
              <a:rPr lang="en-US" dirty="0"/>
              <a:t> usage and priority on CC,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</a:rPr>
              <a:t>sshare</a:t>
            </a:r>
            <a:r>
              <a:rPr lang="en-US" dirty="0"/>
              <a:t> :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E5E5D94-5919-FD07-1A1A-A708C13D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3336"/>
            <a:ext cx="12192000" cy="2494988"/>
          </a:xfrm>
          <a:prstGeom prst="rect">
            <a:avLst/>
          </a:prstGeom>
        </p:spPr>
      </p:pic>
      <p:sp>
        <p:nvSpPr>
          <p:cNvPr id="9" name="Rectangle 8" descr="Chronomètre 75% avec un remplissage uni">
            <a:extLst>
              <a:ext uri="{FF2B5EF4-FFF2-40B4-BE49-F238E27FC236}">
                <a16:creationId xmlns:a16="http://schemas.microsoft.com/office/drawing/2014/main" id="{91C09BD6-D0C6-BFC3-9C07-EC206FA1DDA3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EE052A5-1F9B-2A8F-9E6F-28A0D572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25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08F25E39-CC0F-F5EF-EC14-25CD98F2F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720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10846-D084-D9F9-3BAE-5D25B5E6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my job still pending ?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5055023-E3DF-AD9A-D1AF-E83AAE70749D}"/>
              </a:ext>
            </a:extLst>
          </p:cNvPr>
          <p:cNvGrpSpPr/>
          <p:nvPr/>
        </p:nvGrpSpPr>
        <p:grpSpPr>
          <a:xfrm>
            <a:off x="3531908" y="1802673"/>
            <a:ext cx="4680274" cy="4441373"/>
            <a:chOff x="4428892" y="1367592"/>
            <a:chExt cx="4320191" cy="409967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89C24B7-79D5-497D-8A6A-7E27451E5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3" b="1038"/>
            <a:stretch/>
          </p:blipFill>
          <p:spPr>
            <a:xfrm>
              <a:off x="4428892" y="1367592"/>
              <a:ext cx="3334215" cy="409967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00E63D92-F5EE-8D76-4402-94F47FC4C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8818" y="2569671"/>
              <a:ext cx="1000265" cy="2495898"/>
            </a:xfrm>
            <a:prstGeom prst="rect">
              <a:avLst/>
            </a:prstGeom>
          </p:spPr>
        </p:pic>
      </p:grpSp>
      <p:sp>
        <p:nvSpPr>
          <p:cNvPr id="7" name="Rectangle 6" descr="Chronomètre 75% avec un remplissage uni">
            <a:extLst>
              <a:ext uri="{FF2B5EF4-FFF2-40B4-BE49-F238E27FC236}">
                <a16:creationId xmlns:a16="http://schemas.microsoft.com/office/drawing/2014/main" id="{2AD8CB81-3590-2EEF-DA73-FFF4BB92E7ED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AA64F6AA-69DF-5F43-7D85-57B6DE58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26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10C61024-2B97-B7E3-8076-41A2891EC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399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10846-D084-D9F9-3BAE-5D25B5E6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my job still pending ?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AEA7C2-F2C9-5CD2-DE1F-A12D58C23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"/>
          <a:stretch/>
        </p:blipFill>
        <p:spPr>
          <a:xfrm>
            <a:off x="1950722" y="1785257"/>
            <a:ext cx="9154636" cy="4537165"/>
          </a:xfrm>
          <a:prstGeom prst="rect">
            <a:avLst/>
          </a:prstGeom>
        </p:spPr>
      </p:pic>
      <p:sp>
        <p:nvSpPr>
          <p:cNvPr id="7" name="Rectangle 6" descr="Chronomètre 75% avec un remplissage uni">
            <a:extLst>
              <a:ext uri="{FF2B5EF4-FFF2-40B4-BE49-F238E27FC236}">
                <a16:creationId xmlns:a16="http://schemas.microsoft.com/office/drawing/2014/main" id="{5C4F3BE3-1B81-3176-48E6-6607B549AC7A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DFE55DF-A2FB-5E22-A2A1-4BC6EAA7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27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98FEA7F-F0AC-92DB-BF63-20515840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25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F692-4EC1-18EE-449B-6282DE99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account billing : CPU-equivalent</a:t>
            </a:r>
            <a:endParaRPr lang="fr-FR" dirty="0"/>
          </a:p>
        </p:txBody>
      </p:sp>
      <p:pic>
        <p:nvPicPr>
          <p:cNvPr id="17" name="Espace réservé du contenu 16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5157CEB-2A77-FDD5-426C-F993D95BB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3" y="2524461"/>
            <a:ext cx="5294128" cy="3026606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8AF47A7-E9E7-6F13-F8AB-E1E7F94F7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36" y="2050370"/>
            <a:ext cx="2658041" cy="19331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363722-CFAD-7144-0CD4-7125CD0A2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36" y="4037764"/>
            <a:ext cx="3716993" cy="1883371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A320243A-2D0E-E420-7C71-0FB48B6D8BD4}"/>
              </a:ext>
            </a:extLst>
          </p:cNvPr>
          <p:cNvSpPr txBox="1">
            <a:spLocks/>
          </p:cNvSpPr>
          <p:nvPr/>
        </p:nvSpPr>
        <p:spPr>
          <a:xfrm>
            <a:off x="5810818" y="2050370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 err="1"/>
              <a:t>Exemple</a:t>
            </a:r>
            <a:r>
              <a:rPr lang="en-US" dirty="0"/>
              <a:t> 1 :</a:t>
            </a:r>
            <a:endParaRPr lang="fr-FR" dirty="0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1FD138FF-63BE-96BD-4761-B87073603495}"/>
              </a:ext>
            </a:extLst>
          </p:cNvPr>
          <p:cNvSpPr txBox="1">
            <a:spLocks/>
          </p:cNvSpPr>
          <p:nvPr/>
        </p:nvSpPr>
        <p:spPr>
          <a:xfrm>
            <a:off x="6047068" y="2431488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Bill : 2 core-eq</a:t>
            </a:r>
            <a:endParaRPr lang="fr-FR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CAF357D-4B2B-0866-49AE-5C571734994B}"/>
              </a:ext>
            </a:extLst>
          </p:cNvPr>
          <p:cNvSpPr txBox="1">
            <a:spLocks/>
          </p:cNvSpPr>
          <p:nvPr/>
        </p:nvSpPr>
        <p:spPr>
          <a:xfrm>
            <a:off x="5810818" y="4037764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 err="1"/>
              <a:t>Exemple</a:t>
            </a:r>
            <a:r>
              <a:rPr lang="en-US" dirty="0"/>
              <a:t> 2 :</a:t>
            </a:r>
            <a:endParaRPr lang="fr-FR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CFC252C0-1B89-0346-AFAA-9C374DE32549}"/>
              </a:ext>
            </a:extLst>
          </p:cNvPr>
          <p:cNvSpPr txBox="1">
            <a:spLocks/>
          </p:cNvSpPr>
          <p:nvPr/>
        </p:nvSpPr>
        <p:spPr>
          <a:xfrm>
            <a:off x="6047067" y="4418882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Bill : 2.5 core-eq</a:t>
            </a:r>
            <a:endParaRPr lang="fr-FR" dirty="0"/>
          </a:p>
        </p:txBody>
      </p:sp>
      <p:sp>
        <p:nvSpPr>
          <p:cNvPr id="8" name="Rectangle 7" descr="Chronomètre 75% avec un remplissage uni">
            <a:extLst>
              <a:ext uri="{FF2B5EF4-FFF2-40B4-BE49-F238E27FC236}">
                <a16:creationId xmlns:a16="http://schemas.microsoft.com/office/drawing/2014/main" id="{43134C4C-9E0B-A004-7760-1148FF265A5E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28941A1-51F6-512C-8661-D6057017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28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EBA621D2-BC3E-450F-F084-6C27ADCF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737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10846-D084-D9F9-3BAE-5D25B5E6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my job still pending ?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AEA7C2-F2C9-5CD2-DE1F-A12D58C2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767535"/>
            <a:ext cx="7341965" cy="36771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0493672-975C-9631-F092-E267422D6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2528"/>
          <a:stretch/>
        </p:blipFill>
        <p:spPr>
          <a:xfrm>
            <a:off x="7370552" y="3608967"/>
            <a:ext cx="4699528" cy="2522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 descr="Chronomètre 75% avec un remplissage uni">
            <a:extLst>
              <a:ext uri="{FF2B5EF4-FFF2-40B4-BE49-F238E27FC236}">
                <a16:creationId xmlns:a16="http://schemas.microsoft.com/office/drawing/2014/main" id="{03222FC4-1975-0DC7-E6A5-921272BE8349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06B2F3E-9BDC-3EC0-087A-15180A21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29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2F0F0B8C-3D03-0173-4177-F641336F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03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B37C7FC4-D646-03BB-A545-4426216E18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55" y="255536"/>
            <a:ext cx="10136490" cy="583565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04ED90-406F-B422-13D4-CFBEF856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7139F1F-D231-4CB0-74EA-69410751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313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F692-4EC1-18EE-449B-6282DE99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account billing : GPU-equivalent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40CB5D-40E5-330A-2AC8-388C2DCF0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172" y="3861602"/>
            <a:ext cx="6191559" cy="11392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172385-9DC9-97ED-0B00-D28DCFE6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173" y="5102708"/>
            <a:ext cx="6252450" cy="1208406"/>
          </a:xfrm>
          <a:prstGeom prst="rect">
            <a:avLst/>
          </a:prstGeom>
        </p:spPr>
      </p:pic>
      <p:pic>
        <p:nvPicPr>
          <p:cNvPr id="6" name="Image 5" descr="Une image contenant texte, capture d’écran, ligne, Rectangle&#10;&#10;Description générée automatiquement">
            <a:extLst>
              <a:ext uri="{FF2B5EF4-FFF2-40B4-BE49-F238E27FC236}">
                <a16:creationId xmlns:a16="http://schemas.microsoft.com/office/drawing/2014/main" id="{E93C89A2-0B6E-83B4-C995-036C6896F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51" y="1797704"/>
            <a:ext cx="7231486" cy="1915227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C27359DF-3F41-920B-50E3-EC35C480592B}"/>
              </a:ext>
            </a:extLst>
          </p:cNvPr>
          <p:cNvSpPr txBox="1">
            <a:spLocks/>
          </p:cNvSpPr>
          <p:nvPr/>
        </p:nvSpPr>
        <p:spPr>
          <a:xfrm>
            <a:off x="2295295" y="4233246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Bill : 2 GPU-eq</a:t>
            </a:r>
            <a:endParaRPr lang="fr-FR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7FA2040-8028-5159-E339-A48DB07C7A82}"/>
              </a:ext>
            </a:extLst>
          </p:cNvPr>
          <p:cNvSpPr txBox="1">
            <a:spLocks/>
          </p:cNvSpPr>
          <p:nvPr/>
        </p:nvSpPr>
        <p:spPr>
          <a:xfrm>
            <a:off x="2295295" y="5543464"/>
            <a:ext cx="2524746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Bill : 1.5 GPU-eq</a:t>
            </a:r>
            <a:endParaRPr lang="fr-FR" dirty="0"/>
          </a:p>
        </p:txBody>
      </p:sp>
      <p:sp>
        <p:nvSpPr>
          <p:cNvPr id="7" name="Rectangle 6" descr="Chronomètre 75% avec un remplissage uni">
            <a:extLst>
              <a:ext uri="{FF2B5EF4-FFF2-40B4-BE49-F238E27FC236}">
                <a16:creationId xmlns:a16="http://schemas.microsoft.com/office/drawing/2014/main" id="{849ACB8A-F2BF-6314-00EC-0C282E2ED67C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19BCB168-2C57-B9B4-88E0-04520CF10FF1}"/>
              </a:ext>
            </a:extLst>
          </p:cNvPr>
          <p:cNvSpPr txBox="1">
            <a:spLocks/>
          </p:cNvSpPr>
          <p:nvPr/>
        </p:nvSpPr>
        <p:spPr>
          <a:xfrm>
            <a:off x="120446" y="4233246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 err="1"/>
              <a:t>Exemple</a:t>
            </a:r>
            <a:r>
              <a:rPr lang="en-US" dirty="0"/>
              <a:t> 1 :</a:t>
            </a:r>
            <a:endParaRPr lang="fr-FR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F686F17B-424B-4B15-423D-F27BCFC1CFBD}"/>
              </a:ext>
            </a:extLst>
          </p:cNvPr>
          <p:cNvSpPr txBox="1">
            <a:spLocks/>
          </p:cNvSpPr>
          <p:nvPr/>
        </p:nvSpPr>
        <p:spPr>
          <a:xfrm>
            <a:off x="120446" y="5543464"/>
            <a:ext cx="2416277" cy="64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dirty="0" err="1"/>
              <a:t>Exemple</a:t>
            </a:r>
            <a:r>
              <a:rPr lang="en-US" dirty="0"/>
              <a:t> 2 :</a:t>
            </a:r>
            <a:endParaRPr lang="fr-FR" dirty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F0068698-1E56-2673-C41F-E00B277D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30</a:t>
            </a:fld>
            <a:endParaRPr lang="fr-FR"/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97B9FF74-2D38-10D6-7845-A0B07116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702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DEE411C-60DC-DAE8-7CED-8B4B312B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34"/>
            <a:ext cx="12192000" cy="6607132"/>
          </a:xfrm>
          <a:prstGeom prst="rect">
            <a:avLst/>
          </a:prstGeom>
        </p:spPr>
      </p:pic>
      <p:sp>
        <p:nvSpPr>
          <p:cNvPr id="4" name="Rectangle 3" descr="Chronomètre 75% avec un remplissage uni">
            <a:extLst>
              <a:ext uri="{FF2B5EF4-FFF2-40B4-BE49-F238E27FC236}">
                <a16:creationId xmlns:a16="http://schemas.microsoft.com/office/drawing/2014/main" id="{FE16D873-A427-BE88-3110-3745FAA8AD7A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6B97C9-48B8-D29C-BFEA-E430EB4A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CEB1B1-467D-CC8B-2E58-FF6E1EBC2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70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E4C38-CAB7-7A7A-1E41-D2D242A8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allocations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502A39-8469-7D2E-07BB-0041DA962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74457"/>
            <a:ext cx="5797731" cy="3802505"/>
          </a:xfrm>
        </p:spPr>
        <p:txBody>
          <a:bodyPr>
            <a:normAutofit/>
          </a:bodyPr>
          <a:lstStyle/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sz="2400" dirty="0"/>
              <a:t>Fair-share targets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sz="2400" dirty="0"/>
              <a:t>In production </a:t>
            </a:r>
            <a:r>
              <a:rPr lang="en-US" sz="2400" b="1" dirty="0"/>
              <a:t>target</a:t>
            </a:r>
            <a:r>
              <a:rPr lang="en-US" sz="2400" dirty="0"/>
              <a:t> </a:t>
            </a:r>
            <a:r>
              <a:rPr lang="en-US" sz="2400" b="1" dirty="0"/>
              <a:t>shares</a:t>
            </a:r>
            <a:r>
              <a:rPr lang="en-US" sz="2400" dirty="0"/>
              <a:t> are </a:t>
            </a:r>
            <a:r>
              <a:rPr lang="en-US" sz="2400" b="1" dirty="0"/>
              <a:t>not equal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sz="2400" dirty="0"/>
              <a:t>Resource allocations (e.g. RRG, RPP) are defined by </a:t>
            </a:r>
            <a:r>
              <a:rPr lang="en-US" sz="2400" b="1" dirty="0"/>
              <a:t>unique share</a:t>
            </a:r>
            <a:r>
              <a:rPr lang="en-US" sz="2400" dirty="0"/>
              <a:t> </a:t>
            </a:r>
            <a:r>
              <a:rPr lang="en-US" sz="2400" b="1" dirty="0"/>
              <a:t>targets</a:t>
            </a:r>
            <a:r>
              <a:rPr lang="en-US" sz="2400" dirty="0"/>
              <a:t>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sz="2400" dirty="0"/>
              <a:t>RAS is the equally shared </a:t>
            </a:r>
            <a:r>
              <a:rPr lang="en-US" sz="2400" b="1" dirty="0"/>
              <a:t>residual</a:t>
            </a:r>
            <a:r>
              <a:rPr lang="en-US" sz="2400" dirty="0"/>
              <a:t> system </a:t>
            </a:r>
            <a:r>
              <a:rPr lang="en-US" sz="2400" b="1" dirty="0"/>
              <a:t>resources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US" sz="2400" dirty="0"/>
              <a:t>RAS is available beyond allocations</a:t>
            </a:r>
            <a:endParaRPr lang="fr-FR" sz="24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B784BE8-0ED0-CCB4-2E97-87F88EB930A1}"/>
              </a:ext>
            </a:extLst>
          </p:cNvPr>
          <p:cNvGrpSpPr/>
          <p:nvPr/>
        </p:nvGrpSpPr>
        <p:grpSpPr>
          <a:xfrm>
            <a:off x="6929817" y="1880107"/>
            <a:ext cx="5009633" cy="4240418"/>
            <a:chOff x="2044977" y="0"/>
            <a:chExt cx="8102046" cy="685800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B6D02B2-6F18-36F4-7491-B7E36F271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4977" y="0"/>
              <a:ext cx="8102046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3720E6-48C9-96CD-E207-67ECA2875380}"/>
                </a:ext>
              </a:extLst>
            </p:cNvPr>
            <p:cNvSpPr/>
            <p:nvPr/>
          </p:nvSpPr>
          <p:spPr>
            <a:xfrm>
              <a:off x="8081554" y="505097"/>
              <a:ext cx="2065469" cy="4580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 descr="Chronomètre 75% avec un remplissage uni">
            <a:extLst>
              <a:ext uri="{FF2B5EF4-FFF2-40B4-BE49-F238E27FC236}">
                <a16:creationId xmlns:a16="http://schemas.microsoft.com/office/drawing/2014/main" id="{30547B23-1A2C-CAE2-A7E5-F85C4B837C46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87C09FD-7D5E-7128-21B5-B4395A5B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32</a:t>
            </a:fld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FD96B642-34BC-D5FD-3DBE-C22AFBC2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247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CD54C-424D-8590-6295-C2CB8778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DC370-0BDC-A1D4-5418-876462648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66D0FB-1491-11CF-1B03-28945033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732" y="362275"/>
            <a:ext cx="7558935" cy="5797841"/>
          </a:xfrm>
          <a:prstGeom prst="rect">
            <a:avLst/>
          </a:prstGeom>
        </p:spPr>
      </p:pic>
      <p:sp>
        <p:nvSpPr>
          <p:cNvPr id="8" name="Rectangle 7" descr="Chronomètre 75% avec un remplissage uni">
            <a:extLst>
              <a:ext uri="{FF2B5EF4-FFF2-40B4-BE49-F238E27FC236}">
                <a16:creationId xmlns:a16="http://schemas.microsoft.com/office/drawing/2014/main" id="{825DBDD4-5F9E-E88D-CF6E-9AB3E31B8CFD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03044D-EF8D-D7D6-2DF8-7FA6822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33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FB04658-88E0-52BC-4A44-683A127C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069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4C3CEB0-A850-ADB5-9AA4-07BFE3A5E4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8207" y="272469"/>
            <a:ext cx="7558935" cy="5888845"/>
          </a:xfrm>
          <a:prstGeom prst="rect">
            <a:avLst/>
          </a:prstGeom>
        </p:spPr>
      </p:pic>
      <p:sp>
        <p:nvSpPr>
          <p:cNvPr id="7" name="Rectangle 6" descr="Chronomètre 75% avec un remplissage uni">
            <a:extLst>
              <a:ext uri="{FF2B5EF4-FFF2-40B4-BE49-F238E27FC236}">
                <a16:creationId xmlns:a16="http://schemas.microsoft.com/office/drawing/2014/main" id="{B075DB51-1C9F-19AC-419F-AAA935F00270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9EB3114-0CF3-8AC7-555A-50B092CB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34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026B211-18F2-3736-6566-6882CDE6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495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9A490A9-0B48-9760-1FA6-B64CB5FF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38207" y="272469"/>
            <a:ext cx="7558935" cy="588884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2DA256-F834-125B-7E9D-05C0E17339E8}"/>
              </a:ext>
            </a:extLst>
          </p:cNvPr>
          <p:cNvGrpSpPr/>
          <p:nvPr/>
        </p:nvGrpSpPr>
        <p:grpSpPr>
          <a:xfrm>
            <a:off x="8420099" y="402978"/>
            <a:ext cx="1192856" cy="5682238"/>
            <a:chOff x="8893803" y="151988"/>
            <a:chExt cx="1389170" cy="66173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C64B6F-9D6E-2E5E-C0BE-B182F941CC9C}"/>
                </a:ext>
              </a:extLst>
            </p:cNvPr>
            <p:cNvSpPr/>
            <p:nvPr/>
          </p:nvSpPr>
          <p:spPr>
            <a:xfrm>
              <a:off x="8893803" y="151988"/>
              <a:ext cx="1389170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3D8E87-FC6C-1B1B-1A85-B91A6366634C}"/>
                </a:ext>
              </a:extLst>
            </p:cNvPr>
            <p:cNvSpPr/>
            <p:nvPr/>
          </p:nvSpPr>
          <p:spPr>
            <a:xfrm>
              <a:off x="9728479" y="151988"/>
              <a:ext cx="547635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1E59AC-B28C-917D-8074-8708316244A8}"/>
                </a:ext>
              </a:extLst>
            </p:cNvPr>
            <p:cNvSpPr/>
            <p:nvPr/>
          </p:nvSpPr>
          <p:spPr>
            <a:xfrm>
              <a:off x="9735338" y="4064001"/>
              <a:ext cx="547635" cy="1509486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4C3F97-0EBB-5950-98DB-99FB7190C86D}"/>
              </a:ext>
            </a:extLst>
          </p:cNvPr>
          <p:cNvSpPr/>
          <p:nvPr/>
        </p:nvSpPr>
        <p:spPr>
          <a:xfrm>
            <a:off x="2776293" y="906652"/>
            <a:ext cx="4898983" cy="5148965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FFAFC-FF5F-1C83-D7C7-68957BE543A6}"/>
              </a:ext>
            </a:extLst>
          </p:cNvPr>
          <p:cNvSpPr/>
          <p:nvPr/>
        </p:nvSpPr>
        <p:spPr>
          <a:xfrm>
            <a:off x="3259481" y="1948525"/>
            <a:ext cx="3942195" cy="4119676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A24E0F-49BE-A033-F5EA-FC8B0CE68F35}"/>
              </a:ext>
            </a:extLst>
          </p:cNvPr>
          <p:cNvSpPr/>
          <p:nvPr/>
        </p:nvSpPr>
        <p:spPr>
          <a:xfrm>
            <a:off x="3772867" y="2718604"/>
            <a:ext cx="2917818" cy="3343304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BB5A4-36A4-AFF3-E29E-D9A800455C1E}"/>
              </a:ext>
            </a:extLst>
          </p:cNvPr>
          <p:cNvSpPr/>
          <p:nvPr/>
        </p:nvSpPr>
        <p:spPr>
          <a:xfrm>
            <a:off x="4240955" y="3488684"/>
            <a:ext cx="1963667" cy="2566931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B523E3-0270-801B-6EFA-4234812B480A}"/>
              </a:ext>
            </a:extLst>
          </p:cNvPr>
          <p:cNvSpPr/>
          <p:nvPr/>
        </p:nvSpPr>
        <p:spPr>
          <a:xfrm>
            <a:off x="4754027" y="4017171"/>
            <a:ext cx="964532" cy="2032152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2E2AD-816B-E326-194F-7614FE1F61EE}"/>
              </a:ext>
            </a:extLst>
          </p:cNvPr>
          <p:cNvSpPr/>
          <p:nvPr/>
        </p:nvSpPr>
        <p:spPr>
          <a:xfrm>
            <a:off x="2312758" y="384460"/>
            <a:ext cx="7294308" cy="57007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DB1DC-464E-D161-6758-416CFF43249B}"/>
              </a:ext>
            </a:extLst>
          </p:cNvPr>
          <p:cNvSpPr/>
          <p:nvPr/>
        </p:nvSpPr>
        <p:spPr>
          <a:xfrm>
            <a:off x="5244958" y="402978"/>
            <a:ext cx="3175142" cy="56822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83971-4E68-DFFB-1B16-FF5167B5ABBD}"/>
              </a:ext>
            </a:extLst>
          </p:cNvPr>
          <p:cNvSpPr txBox="1"/>
          <p:nvPr/>
        </p:nvSpPr>
        <p:spPr>
          <a:xfrm rot="10800000">
            <a:off x="2190429" y="4988458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hours</a:t>
            </a:r>
            <a:endParaRPr lang="fr-FR" sz="2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2BBC70-A08A-0FBD-9651-D83A6738ED1D}"/>
              </a:ext>
            </a:extLst>
          </p:cNvPr>
          <p:cNvSpPr txBox="1"/>
          <p:nvPr/>
        </p:nvSpPr>
        <p:spPr>
          <a:xfrm rot="10800000">
            <a:off x="2631079" y="4581525"/>
            <a:ext cx="553998" cy="1503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12 hours</a:t>
            </a:r>
            <a:endParaRPr lang="fr-FR" sz="2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13A51C-39FA-6657-2544-95120A905366}"/>
              </a:ext>
            </a:extLst>
          </p:cNvPr>
          <p:cNvSpPr txBox="1"/>
          <p:nvPr/>
        </p:nvSpPr>
        <p:spPr>
          <a:xfrm rot="10800000">
            <a:off x="3174693" y="4971442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 day</a:t>
            </a:r>
            <a:endParaRPr lang="fr-FR" sz="2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7B796C-B9D8-076E-F3EE-285BB0FA4E80}"/>
              </a:ext>
            </a:extLst>
          </p:cNvPr>
          <p:cNvSpPr txBox="1"/>
          <p:nvPr/>
        </p:nvSpPr>
        <p:spPr>
          <a:xfrm rot="10800000">
            <a:off x="3667587" y="4978751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days</a:t>
            </a:r>
            <a:endParaRPr lang="fr-FR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2251176-08ED-77DD-2DEE-B85477485DC6}"/>
              </a:ext>
            </a:extLst>
          </p:cNvPr>
          <p:cNvSpPr txBox="1"/>
          <p:nvPr/>
        </p:nvSpPr>
        <p:spPr>
          <a:xfrm rot="10800000">
            <a:off x="4133591" y="4958857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7 days</a:t>
            </a:r>
            <a:endParaRPr lang="fr-FR" sz="2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9740711-215B-44DC-7C23-3ACF680F2F37}"/>
              </a:ext>
            </a:extLst>
          </p:cNvPr>
          <p:cNvSpPr txBox="1"/>
          <p:nvPr/>
        </p:nvSpPr>
        <p:spPr>
          <a:xfrm rot="10800000">
            <a:off x="4651614" y="4965149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28 days</a:t>
            </a:r>
            <a:endParaRPr lang="fr-FR" sz="2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F790BC-0EC2-DF24-41EC-0D3F4F289B13}"/>
              </a:ext>
            </a:extLst>
          </p:cNvPr>
          <p:cNvSpPr txBox="1"/>
          <p:nvPr/>
        </p:nvSpPr>
        <p:spPr>
          <a:xfrm>
            <a:off x="5255275" y="405992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By core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54C7479-9FDB-2D63-3659-FD3D77227F47}"/>
              </a:ext>
            </a:extLst>
          </p:cNvPr>
          <p:cNvSpPr txBox="1"/>
          <p:nvPr/>
        </p:nvSpPr>
        <p:spPr>
          <a:xfrm>
            <a:off x="2370281" y="402978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Backfill</a:t>
            </a:r>
            <a:endParaRPr lang="fr-FR" sz="2400" b="1" dirty="0">
              <a:solidFill>
                <a:schemeClr val="accent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142837-4002-B279-9C8D-EF1484ED56AE}"/>
              </a:ext>
            </a:extLst>
          </p:cNvPr>
          <p:cNvSpPr txBox="1"/>
          <p:nvPr/>
        </p:nvSpPr>
        <p:spPr>
          <a:xfrm>
            <a:off x="8310935" y="6058041"/>
            <a:ext cx="123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Special nodes</a:t>
            </a:r>
            <a:endParaRPr lang="fr-FR" sz="240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846CACE-6DDA-E777-1386-5A3331C66FB8}"/>
              </a:ext>
            </a:extLst>
          </p:cNvPr>
          <p:cNvSpPr txBox="1"/>
          <p:nvPr/>
        </p:nvSpPr>
        <p:spPr>
          <a:xfrm>
            <a:off x="4295270" y="6177972"/>
            <a:ext cx="1870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Base nodes</a:t>
            </a:r>
            <a:endParaRPr lang="fr-FR" sz="2400" b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7A4F0AE-1462-57D9-4AD4-EEF5B833B4CE}"/>
              </a:ext>
            </a:extLst>
          </p:cNvPr>
          <p:cNvSpPr txBox="1"/>
          <p:nvPr/>
        </p:nvSpPr>
        <p:spPr>
          <a:xfrm rot="16200000">
            <a:off x="8651506" y="3198167"/>
            <a:ext cx="12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GPU</a:t>
            </a:r>
            <a:endParaRPr lang="fr-FR" sz="24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6630A4B-5FCA-DE64-1DBB-A46B6B039213}"/>
              </a:ext>
            </a:extLst>
          </p:cNvPr>
          <p:cNvSpPr txBox="1"/>
          <p:nvPr/>
        </p:nvSpPr>
        <p:spPr>
          <a:xfrm rot="16200000">
            <a:off x="8344065" y="4216486"/>
            <a:ext cx="18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Long mem.</a:t>
            </a:r>
            <a:endParaRPr lang="fr-FR" sz="2000" b="1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83D7DD5-A368-2AA2-8F43-9874DD23522A}"/>
              </a:ext>
            </a:extLst>
          </p:cNvPr>
          <p:cNvSpPr txBox="1"/>
          <p:nvPr/>
        </p:nvSpPr>
        <p:spPr>
          <a:xfrm rot="16200000">
            <a:off x="7300845" y="4935089"/>
            <a:ext cx="249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Medium memory</a:t>
            </a:r>
            <a:endParaRPr lang="fr-FR" sz="2000" b="1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CCC3D3E-C452-DB6C-3063-D525841DFFA4}"/>
              </a:ext>
            </a:extLst>
          </p:cNvPr>
          <p:cNvSpPr txBox="1"/>
          <p:nvPr/>
        </p:nvSpPr>
        <p:spPr>
          <a:xfrm rot="16200000">
            <a:off x="8781543" y="5684388"/>
            <a:ext cx="94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Int.</a:t>
            </a:r>
            <a:endParaRPr lang="fr-FR" sz="2000" b="1" dirty="0"/>
          </a:p>
        </p:txBody>
      </p:sp>
      <p:sp>
        <p:nvSpPr>
          <p:cNvPr id="6" name="Rectangle 5" descr="Chronomètre 75% avec un remplissage uni">
            <a:extLst>
              <a:ext uri="{FF2B5EF4-FFF2-40B4-BE49-F238E27FC236}">
                <a16:creationId xmlns:a16="http://schemas.microsoft.com/office/drawing/2014/main" id="{C1C04767-BC8C-A75F-42AB-59CD81288618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646310B2-BE76-31BE-992D-19CC81F8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35</a:t>
            </a:fld>
            <a:endParaRPr lang="fr-FR"/>
          </a:p>
        </p:txBody>
      </p:sp>
      <p:sp>
        <p:nvSpPr>
          <p:cNvPr id="33" name="Espace réservé du pied de page 32">
            <a:extLst>
              <a:ext uri="{FF2B5EF4-FFF2-40B4-BE49-F238E27FC236}">
                <a16:creationId xmlns:a16="http://schemas.microsoft.com/office/drawing/2014/main" id="{CD941835-8EAE-63F4-13BC-98FDD9F4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4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9A490A9-0B48-9760-1FA6-B64CB5FF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09407" y="272469"/>
            <a:ext cx="7558935" cy="588884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2DA256-F834-125B-7E9D-05C0E17339E8}"/>
              </a:ext>
            </a:extLst>
          </p:cNvPr>
          <p:cNvGrpSpPr/>
          <p:nvPr/>
        </p:nvGrpSpPr>
        <p:grpSpPr>
          <a:xfrm>
            <a:off x="6591299" y="402978"/>
            <a:ext cx="1192856" cy="5682238"/>
            <a:chOff x="8893803" y="151988"/>
            <a:chExt cx="1389170" cy="66173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C64B6F-9D6E-2E5E-C0BE-B182F941CC9C}"/>
                </a:ext>
              </a:extLst>
            </p:cNvPr>
            <p:cNvSpPr/>
            <p:nvPr/>
          </p:nvSpPr>
          <p:spPr>
            <a:xfrm>
              <a:off x="8893803" y="151988"/>
              <a:ext cx="1389170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3D8E87-FC6C-1B1B-1A85-B91A6366634C}"/>
                </a:ext>
              </a:extLst>
            </p:cNvPr>
            <p:cNvSpPr/>
            <p:nvPr/>
          </p:nvSpPr>
          <p:spPr>
            <a:xfrm>
              <a:off x="9728479" y="151988"/>
              <a:ext cx="547635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1E59AC-B28C-917D-8074-8708316244A8}"/>
                </a:ext>
              </a:extLst>
            </p:cNvPr>
            <p:cNvSpPr/>
            <p:nvPr/>
          </p:nvSpPr>
          <p:spPr>
            <a:xfrm>
              <a:off x="9735338" y="4064001"/>
              <a:ext cx="547635" cy="1509486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4C3F97-0EBB-5950-98DB-99FB7190C86D}"/>
              </a:ext>
            </a:extLst>
          </p:cNvPr>
          <p:cNvSpPr/>
          <p:nvPr/>
        </p:nvSpPr>
        <p:spPr>
          <a:xfrm>
            <a:off x="947493" y="906652"/>
            <a:ext cx="4898983" cy="5148965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FFAFC-FF5F-1C83-D7C7-68957BE543A6}"/>
              </a:ext>
            </a:extLst>
          </p:cNvPr>
          <p:cNvSpPr/>
          <p:nvPr/>
        </p:nvSpPr>
        <p:spPr>
          <a:xfrm>
            <a:off x="1430681" y="1948525"/>
            <a:ext cx="3942195" cy="4119676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A24E0F-49BE-A033-F5EA-FC8B0CE68F35}"/>
              </a:ext>
            </a:extLst>
          </p:cNvPr>
          <p:cNvSpPr/>
          <p:nvPr/>
        </p:nvSpPr>
        <p:spPr>
          <a:xfrm>
            <a:off x="1944067" y="2718604"/>
            <a:ext cx="2917818" cy="3343304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BB5A4-36A4-AFF3-E29E-D9A800455C1E}"/>
              </a:ext>
            </a:extLst>
          </p:cNvPr>
          <p:cNvSpPr/>
          <p:nvPr/>
        </p:nvSpPr>
        <p:spPr>
          <a:xfrm>
            <a:off x="2412155" y="3488684"/>
            <a:ext cx="1963667" cy="2566931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B523E3-0270-801B-6EFA-4234812B480A}"/>
              </a:ext>
            </a:extLst>
          </p:cNvPr>
          <p:cNvSpPr/>
          <p:nvPr/>
        </p:nvSpPr>
        <p:spPr>
          <a:xfrm>
            <a:off x="2925227" y="4017171"/>
            <a:ext cx="964532" cy="2032152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2E2AD-816B-E326-194F-7614FE1F61EE}"/>
              </a:ext>
            </a:extLst>
          </p:cNvPr>
          <p:cNvSpPr/>
          <p:nvPr/>
        </p:nvSpPr>
        <p:spPr>
          <a:xfrm>
            <a:off x="483958" y="384460"/>
            <a:ext cx="7294308" cy="57007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DB1DC-464E-D161-6758-416CFF43249B}"/>
              </a:ext>
            </a:extLst>
          </p:cNvPr>
          <p:cNvSpPr/>
          <p:nvPr/>
        </p:nvSpPr>
        <p:spPr>
          <a:xfrm>
            <a:off x="3416158" y="402978"/>
            <a:ext cx="3175142" cy="56822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83971-4E68-DFFB-1B16-FF5167B5ABBD}"/>
              </a:ext>
            </a:extLst>
          </p:cNvPr>
          <p:cNvSpPr txBox="1"/>
          <p:nvPr/>
        </p:nvSpPr>
        <p:spPr>
          <a:xfrm rot="10800000">
            <a:off x="361629" y="4988458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hours</a:t>
            </a:r>
            <a:endParaRPr lang="fr-FR" sz="2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2BBC70-A08A-0FBD-9651-D83A6738ED1D}"/>
              </a:ext>
            </a:extLst>
          </p:cNvPr>
          <p:cNvSpPr txBox="1"/>
          <p:nvPr/>
        </p:nvSpPr>
        <p:spPr>
          <a:xfrm rot="10800000">
            <a:off x="802279" y="4581525"/>
            <a:ext cx="553998" cy="1503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12 hours</a:t>
            </a:r>
            <a:endParaRPr lang="fr-FR" sz="2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13A51C-39FA-6657-2544-95120A905366}"/>
              </a:ext>
            </a:extLst>
          </p:cNvPr>
          <p:cNvSpPr txBox="1"/>
          <p:nvPr/>
        </p:nvSpPr>
        <p:spPr>
          <a:xfrm rot="10800000">
            <a:off x="1345893" y="4971442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 day</a:t>
            </a:r>
            <a:endParaRPr lang="fr-FR" sz="2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7B796C-B9D8-076E-F3EE-285BB0FA4E80}"/>
              </a:ext>
            </a:extLst>
          </p:cNvPr>
          <p:cNvSpPr txBox="1"/>
          <p:nvPr/>
        </p:nvSpPr>
        <p:spPr>
          <a:xfrm rot="10800000">
            <a:off x="1838787" y="4978751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days</a:t>
            </a:r>
            <a:endParaRPr lang="fr-FR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2251176-08ED-77DD-2DEE-B85477485DC6}"/>
              </a:ext>
            </a:extLst>
          </p:cNvPr>
          <p:cNvSpPr txBox="1"/>
          <p:nvPr/>
        </p:nvSpPr>
        <p:spPr>
          <a:xfrm rot="10800000">
            <a:off x="2304791" y="4958857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7 days</a:t>
            </a:r>
            <a:endParaRPr lang="fr-FR" sz="2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9740711-215B-44DC-7C23-3ACF680F2F37}"/>
              </a:ext>
            </a:extLst>
          </p:cNvPr>
          <p:cNvSpPr txBox="1"/>
          <p:nvPr/>
        </p:nvSpPr>
        <p:spPr>
          <a:xfrm rot="10800000">
            <a:off x="2822814" y="4965149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28 days</a:t>
            </a:r>
            <a:endParaRPr lang="fr-FR" sz="2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F790BC-0EC2-DF24-41EC-0D3F4F289B13}"/>
              </a:ext>
            </a:extLst>
          </p:cNvPr>
          <p:cNvSpPr txBox="1"/>
          <p:nvPr/>
        </p:nvSpPr>
        <p:spPr>
          <a:xfrm>
            <a:off x="3426475" y="405992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By core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54C7479-9FDB-2D63-3659-FD3D77227F47}"/>
              </a:ext>
            </a:extLst>
          </p:cNvPr>
          <p:cNvSpPr txBox="1"/>
          <p:nvPr/>
        </p:nvSpPr>
        <p:spPr>
          <a:xfrm>
            <a:off x="541481" y="402978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Backfill</a:t>
            </a:r>
            <a:endParaRPr lang="fr-FR" sz="2400" b="1" dirty="0">
              <a:solidFill>
                <a:schemeClr val="accent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142837-4002-B279-9C8D-EF1484ED56AE}"/>
              </a:ext>
            </a:extLst>
          </p:cNvPr>
          <p:cNvSpPr txBox="1"/>
          <p:nvPr/>
        </p:nvSpPr>
        <p:spPr>
          <a:xfrm>
            <a:off x="6482135" y="6058041"/>
            <a:ext cx="123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Special nodes</a:t>
            </a:r>
            <a:endParaRPr lang="fr-FR" sz="240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846CACE-6DDA-E777-1386-5A3331C66FB8}"/>
              </a:ext>
            </a:extLst>
          </p:cNvPr>
          <p:cNvSpPr txBox="1"/>
          <p:nvPr/>
        </p:nvSpPr>
        <p:spPr>
          <a:xfrm>
            <a:off x="2466470" y="6177972"/>
            <a:ext cx="1870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Base nodes</a:t>
            </a:r>
            <a:endParaRPr lang="fr-FR" sz="2400" b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7A4F0AE-1462-57D9-4AD4-EEF5B833B4CE}"/>
              </a:ext>
            </a:extLst>
          </p:cNvPr>
          <p:cNvSpPr txBox="1"/>
          <p:nvPr/>
        </p:nvSpPr>
        <p:spPr>
          <a:xfrm rot="16200000">
            <a:off x="6822706" y="3198167"/>
            <a:ext cx="12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GPU</a:t>
            </a:r>
            <a:endParaRPr lang="fr-FR" sz="24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6630A4B-5FCA-DE64-1DBB-A46B6B039213}"/>
              </a:ext>
            </a:extLst>
          </p:cNvPr>
          <p:cNvSpPr txBox="1"/>
          <p:nvPr/>
        </p:nvSpPr>
        <p:spPr>
          <a:xfrm rot="16200000">
            <a:off x="6515265" y="4216486"/>
            <a:ext cx="18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Long mem.</a:t>
            </a:r>
            <a:endParaRPr lang="fr-FR" sz="2000" b="1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83D7DD5-A368-2AA2-8F43-9874DD23522A}"/>
              </a:ext>
            </a:extLst>
          </p:cNvPr>
          <p:cNvSpPr txBox="1"/>
          <p:nvPr/>
        </p:nvSpPr>
        <p:spPr>
          <a:xfrm rot="16200000">
            <a:off x="5472045" y="4935089"/>
            <a:ext cx="249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Medium memory</a:t>
            </a:r>
            <a:endParaRPr lang="fr-FR" sz="2000" b="1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CCC3D3E-C452-DB6C-3063-D525841DFFA4}"/>
              </a:ext>
            </a:extLst>
          </p:cNvPr>
          <p:cNvSpPr txBox="1"/>
          <p:nvPr/>
        </p:nvSpPr>
        <p:spPr>
          <a:xfrm rot="16200000">
            <a:off x="6952743" y="5684388"/>
            <a:ext cx="94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Int.</a:t>
            </a:r>
            <a:endParaRPr lang="fr-FR" sz="2000" b="1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E0136D0-0DB9-5887-F5F1-5D2A217FB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0756" y="1406525"/>
            <a:ext cx="388033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Partitions</a:t>
            </a:r>
          </a:p>
          <a:p>
            <a:r>
              <a:rPr lang="en-US" dirty="0"/>
              <a:t>Restrict jobs of specific shapes to node sets</a:t>
            </a:r>
          </a:p>
          <a:p>
            <a:r>
              <a:rPr lang="en-US" dirty="0"/>
              <a:t>Full node jobs can run on most any node (</a:t>
            </a:r>
            <a:r>
              <a:rPr lang="en-US" dirty="0" err="1"/>
              <a:t>bynode</a:t>
            </a:r>
            <a:r>
              <a:rPr lang="en-US" dirty="0"/>
              <a:t>)</a:t>
            </a:r>
          </a:p>
          <a:p>
            <a:r>
              <a:rPr lang="en-US" dirty="0"/>
              <a:t>Jobs 24 hours and shorter can run on most any node</a:t>
            </a:r>
          </a:p>
          <a:p>
            <a:r>
              <a:rPr lang="en-US" dirty="0"/>
              <a:t>Longer run time jobs have access to fewer nodes</a:t>
            </a:r>
          </a:p>
          <a:p>
            <a:r>
              <a:rPr lang="en-US" dirty="0"/>
              <a:t>Partial node jobs (</a:t>
            </a:r>
            <a:r>
              <a:rPr lang="en-US" dirty="0" err="1"/>
              <a:t>bycore</a:t>
            </a:r>
            <a:r>
              <a:rPr lang="en-US" dirty="0"/>
              <a:t>) have access to fewer nodes</a:t>
            </a:r>
          </a:p>
          <a:p>
            <a:r>
              <a:rPr lang="en-US" dirty="0"/>
              <a:t>Backfill jobs can run on most any node</a:t>
            </a:r>
            <a:endParaRPr lang="fr-FR" dirty="0"/>
          </a:p>
        </p:txBody>
      </p:sp>
      <p:sp>
        <p:nvSpPr>
          <p:cNvPr id="26" name="Rectangle 25" descr="Chronomètre 75% avec un remplissage uni">
            <a:extLst>
              <a:ext uri="{FF2B5EF4-FFF2-40B4-BE49-F238E27FC236}">
                <a16:creationId xmlns:a16="http://schemas.microsoft.com/office/drawing/2014/main" id="{C5EBE8A9-B682-386D-7BD5-FA7534158263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80AF1CD3-6A26-A924-C5BC-2B937D87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36</a:t>
            </a:fld>
            <a:endParaRPr lang="fr-FR"/>
          </a:p>
        </p:txBody>
      </p:sp>
      <p:sp>
        <p:nvSpPr>
          <p:cNvPr id="34" name="Espace réservé du pied de page 33">
            <a:extLst>
              <a:ext uri="{FF2B5EF4-FFF2-40B4-BE49-F238E27FC236}">
                <a16:creationId xmlns:a16="http://schemas.microsoft.com/office/drawing/2014/main" id="{59281673-9614-A394-1011-73BD7C43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23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9A490A9-0B48-9760-1FA6-B64CB5FF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09407" y="272469"/>
            <a:ext cx="7558935" cy="5888845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2DA256-F834-125B-7E9D-05C0E17339E8}"/>
              </a:ext>
            </a:extLst>
          </p:cNvPr>
          <p:cNvGrpSpPr/>
          <p:nvPr/>
        </p:nvGrpSpPr>
        <p:grpSpPr>
          <a:xfrm>
            <a:off x="6591299" y="402978"/>
            <a:ext cx="1192856" cy="5682238"/>
            <a:chOff x="8893803" y="151988"/>
            <a:chExt cx="1389170" cy="66173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C64B6F-9D6E-2E5E-C0BE-B182F941CC9C}"/>
                </a:ext>
              </a:extLst>
            </p:cNvPr>
            <p:cNvSpPr/>
            <p:nvPr/>
          </p:nvSpPr>
          <p:spPr>
            <a:xfrm>
              <a:off x="8893803" y="151988"/>
              <a:ext cx="1389170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3D8E87-FC6C-1B1B-1A85-B91A6366634C}"/>
                </a:ext>
              </a:extLst>
            </p:cNvPr>
            <p:cNvSpPr/>
            <p:nvPr/>
          </p:nvSpPr>
          <p:spPr>
            <a:xfrm>
              <a:off x="9728479" y="151988"/>
              <a:ext cx="547635" cy="6617391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1E59AC-B28C-917D-8074-8708316244A8}"/>
                </a:ext>
              </a:extLst>
            </p:cNvPr>
            <p:cNvSpPr/>
            <p:nvPr/>
          </p:nvSpPr>
          <p:spPr>
            <a:xfrm>
              <a:off x="9735338" y="4064001"/>
              <a:ext cx="547635" cy="1509486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84C3F97-0EBB-5950-98DB-99FB7190C86D}"/>
              </a:ext>
            </a:extLst>
          </p:cNvPr>
          <p:cNvSpPr/>
          <p:nvPr/>
        </p:nvSpPr>
        <p:spPr>
          <a:xfrm>
            <a:off x="947493" y="906652"/>
            <a:ext cx="4898983" cy="5148965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FFAFC-FF5F-1C83-D7C7-68957BE543A6}"/>
              </a:ext>
            </a:extLst>
          </p:cNvPr>
          <p:cNvSpPr/>
          <p:nvPr/>
        </p:nvSpPr>
        <p:spPr>
          <a:xfrm>
            <a:off x="1430681" y="1948525"/>
            <a:ext cx="3942195" cy="4119676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A24E0F-49BE-A033-F5EA-FC8B0CE68F35}"/>
              </a:ext>
            </a:extLst>
          </p:cNvPr>
          <p:cNvSpPr/>
          <p:nvPr/>
        </p:nvSpPr>
        <p:spPr>
          <a:xfrm>
            <a:off x="1944067" y="2718604"/>
            <a:ext cx="2917818" cy="3343304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9BB5A4-36A4-AFF3-E29E-D9A800455C1E}"/>
              </a:ext>
            </a:extLst>
          </p:cNvPr>
          <p:cNvSpPr/>
          <p:nvPr/>
        </p:nvSpPr>
        <p:spPr>
          <a:xfrm>
            <a:off x="2412155" y="3488684"/>
            <a:ext cx="1963667" cy="2566931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B523E3-0270-801B-6EFA-4234812B480A}"/>
              </a:ext>
            </a:extLst>
          </p:cNvPr>
          <p:cNvSpPr/>
          <p:nvPr/>
        </p:nvSpPr>
        <p:spPr>
          <a:xfrm>
            <a:off x="2925227" y="4017171"/>
            <a:ext cx="964532" cy="2032152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2E2AD-816B-E326-194F-7614FE1F61EE}"/>
              </a:ext>
            </a:extLst>
          </p:cNvPr>
          <p:cNvSpPr/>
          <p:nvPr/>
        </p:nvSpPr>
        <p:spPr>
          <a:xfrm>
            <a:off x="483958" y="384460"/>
            <a:ext cx="7294308" cy="57007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DB1DC-464E-D161-6758-416CFF43249B}"/>
              </a:ext>
            </a:extLst>
          </p:cNvPr>
          <p:cNvSpPr/>
          <p:nvPr/>
        </p:nvSpPr>
        <p:spPr>
          <a:xfrm>
            <a:off x="3416158" y="402978"/>
            <a:ext cx="3175142" cy="56822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1883971-4E68-DFFB-1B16-FF5167B5ABBD}"/>
              </a:ext>
            </a:extLst>
          </p:cNvPr>
          <p:cNvSpPr txBox="1"/>
          <p:nvPr/>
        </p:nvSpPr>
        <p:spPr>
          <a:xfrm rot="10800000">
            <a:off x="361629" y="4988458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hours</a:t>
            </a:r>
            <a:endParaRPr lang="fr-FR" sz="2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62BBC70-A08A-0FBD-9651-D83A6738ED1D}"/>
              </a:ext>
            </a:extLst>
          </p:cNvPr>
          <p:cNvSpPr txBox="1"/>
          <p:nvPr/>
        </p:nvSpPr>
        <p:spPr>
          <a:xfrm rot="10800000">
            <a:off x="802279" y="4581525"/>
            <a:ext cx="553998" cy="1503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12 hours</a:t>
            </a:r>
            <a:endParaRPr lang="fr-FR" sz="2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913A51C-39FA-6657-2544-95120A905366}"/>
              </a:ext>
            </a:extLst>
          </p:cNvPr>
          <p:cNvSpPr txBox="1"/>
          <p:nvPr/>
        </p:nvSpPr>
        <p:spPr>
          <a:xfrm rot="10800000">
            <a:off x="1345893" y="4971442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1 day</a:t>
            </a:r>
            <a:endParaRPr lang="fr-FR" sz="2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7B796C-B9D8-076E-F3EE-285BB0FA4E80}"/>
              </a:ext>
            </a:extLst>
          </p:cNvPr>
          <p:cNvSpPr txBox="1"/>
          <p:nvPr/>
        </p:nvSpPr>
        <p:spPr>
          <a:xfrm rot="10800000">
            <a:off x="1838787" y="4978751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3 days</a:t>
            </a:r>
            <a:endParaRPr lang="fr-FR" sz="2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2251176-08ED-77DD-2DEE-B85477485DC6}"/>
              </a:ext>
            </a:extLst>
          </p:cNvPr>
          <p:cNvSpPr txBox="1"/>
          <p:nvPr/>
        </p:nvSpPr>
        <p:spPr>
          <a:xfrm rot="10800000">
            <a:off x="2304791" y="4958857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7 days</a:t>
            </a:r>
            <a:endParaRPr lang="fr-FR" sz="2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9740711-215B-44DC-7C23-3ACF680F2F37}"/>
              </a:ext>
            </a:extLst>
          </p:cNvPr>
          <p:cNvSpPr txBox="1"/>
          <p:nvPr/>
        </p:nvSpPr>
        <p:spPr>
          <a:xfrm rot="10800000">
            <a:off x="2822814" y="4965149"/>
            <a:ext cx="475708" cy="10967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28 days</a:t>
            </a:r>
            <a:endParaRPr lang="fr-FR" sz="2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F790BC-0EC2-DF24-41EC-0D3F4F289B13}"/>
              </a:ext>
            </a:extLst>
          </p:cNvPr>
          <p:cNvSpPr txBox="1"/>
          <p:nvPr/>
        </p:nvSpPr>
        <p:spPr>
          <a:xfrm>
            <a:off x="3426475" y="405992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By core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54C7479-9FDB-2D63-3659-FD3D77227F47}"/>
              </a:ext>
            </a:extLst>
          </p:cNvPr>
          <p:cNvSpPr txBox="1"/>
          <p:nvPr/>
        </p:nvSpPr>
        <p:spPr>
          <a:xfrm>
            <a:off x="541481" y="402978"/>
            <a:ext cx="1236000" cy="39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Backfill</a:t>
            </a:r>
            <a:endParaRPr lang="fr-FR" sz="2400" b="1" dirty="0">
              <a:solidFill>
                <a:schemeClr val="accent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142837-4002-B279-9C8D-EF1484ED56AE}"/>
              </a:ext>
            </a:extLst>
          </p:cNvPr>
          <p:cNvSpPr txBox="1"/>
          <p:nvPr/>
        </p:nvSpPr>
        <p:spPr>
          <a:xfrm>
            <a:off x="6482135" y="6058041"/>
            <a:ext cx="123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Special nodes</a:t>
            </a:r>
            <a:endParaRPr lang="fr-FR" sz="240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846CACE-6DDA-E777-1386-5A3331C66FB8}"/>
              </a:ext>
            </a:extLst>
          </p:cNvPr>
          <p:cNvSpPr txBox="1"/>
          <p:nvPr/>
        </p:nvSpPr>
        <p:spPr>
          <a:xfrm>
            <a:off x="2466470" y="6177972"/>
            <a:ext cx="1870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Base nodes</a:t>
            </a:r>
            <a:endParaRPr lang="fr-FR" sz="2400" b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7A4F0AE-1462-57D9-4AD4-EEF5B833B4CE}"/>
              </a:ext>
            </a:extLst>
          </p:cNvPr>
          <p:cNvSpPr txBox="1"/>
          <p:nvPr/>
        </p:nvSpPr>
        <p:spPr>
          <a:xfrm rot="16200000">
            <a:off x="6822706" y="3198167"/>
            <a:ext cx="123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GPU</a:t>
            </a:r>
            <a:endParaRPr lang="fr-FR" sz="2400" b="1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6630A4B-5FCA-DE64-1DBB-A46B6B039213}"/>
              </a:ext>
            </a:extLst>
          </p:cNvPr>
          <p:cNvSpPr txBox="1"/>
          <p:nvPr/>
        </p:nvSpPr>
        <p:spPr>
          <a:xfrm rot="16200000">
            <a:off x="6515265" y="4216486"/>
            <a:ext cx="185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Long mem.</a:t>
            </a:r>
            <a:endParaRPr lang="fr-FR" sz="2000" b="1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83D7DD5-A368-2AA2-8F43-9874DD23522A}"/>
              </a:ext>
            </a:extLst>
          </p:cNvPr>
          <p:cNvSpPr txBox="1"/>
          <p:nvPr/>
        </p:nvSpPr>
        <p:spPr>
          <a:xfrm rot="16200000">
            <a:off x="5472045" y="4935089"/>
            <a:ext cx="249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Medium memory</a:t>
            </a:r>
            <a:endParaRPr lang="fr-FR" sz="2000" b="1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CCC3D3E-C452-DB6C-3063-D525841DFFA4}"/>
              </a:ext>
            </a:extLst>
          </p:cNvPr>
          <p:cNvSpPr txBox="1"/>
          <p:nvPr/>
        </p:nvSpPr>
        <p:spPr>
          <a:xfrm rot="16200000">
            <a:off x="6952743" y="5684388"/>
            <a:ext cx="94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Int.</a:t>
            </a:r>
            <a:endParaRPr lang="fr-FR" sz="2000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811B100-7B15-B4D5-D899-F0FDF4DE4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448" y="1987406"/>
            <a:ext cx="3936799" cy="3002552"/>
          </a:xfrm>
          <a:prstGeom prst="rect">
            <a:avLst/>
          </a:prstGeom>
        </p:spPr>
      </p:pic>
      <p:sp>
        <p:nvSpPr>
          <p:cNvPr id="26" name="Rectangle 25" descr="Chronomètre 75% avec un remplissage uni">
            <a:extLst>
              <a:ext uri="{FF2B5EF4-FFF2-40B4-BE49-F238E27FC236}">
                <a16:creationId xmlns:a16="http://schemas.microsoft.com/office/drawing/2014/main" id="{CFE3C25E-81C7-884C-D968-833981C52670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72BB697F-9099-5862-FC9C-94C7490F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37</a:t>
            </a:fld>
            <a:endParaRPr lang="fr-FR"/>
          </a:p>
        </p:txBody>
      </p:sp>
      <p:sp>
        <p:nvSpPr>
          <p:cNvPr id="34" name="Espace réservé du pied de page 33">
            <a:extLst>
              <a:ext uri="{FF2B5EF4-FFF2-40B4-BE49-F238E27FC236}">
                <a16:creationId xmlns:a16="http://schemas.microsoft.com/office/drawing/2014/main" id="{98D107BC-41E8-4355-C4AE-3715588E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655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8789A7-3FF3-6C7E-C108-C098874B7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904"/>
            <a:ext cx="12192000" cy="510419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13F4CC2-04AF-D8BD-1EA2-9CED25C175A7}"/>
              </a:ext>
            </a:extLst>
          </p:cNvPr>
          <p:cNvSpPr txBox="1"/>
          <p:nvPr/>
        </p:nvSpPr>
        <p:spPr>
          <a:xfrm>
            <a:off x="1160207" y="5981095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Job </a:t>
            </a:r>
            <a:r>
              <a:rPr lang="fr-FR" dirty="0" err="1">
                <a:solidFill>
                  <a:srgbClr val="C00000"/>
                </a:solidFill>
              </a:rPr>
              <a:t>queued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87EA8E-6590-4B18-F1AE-40EA9DAC1F75}"/>
              </a:ext>
            </a:extLst>
          </p:cNvPr>
          <p:cNvSpPr txBox="1"/>
          <p:nvPr/>
        </p:nvSpPr>
        <p:spPr>
          <a:xfrm>
            <a:off x="2694039" y="5981095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Job </a:t>
            </a:r>
            <a:r>
              <a:rPr lang="fr-FR" dirty="0" err="1">
                <a:solidFill>
                  <a:srgbClr val="C00000"/>
                </a:solidFill>
              </a:rPr>
              <a:t>started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309FA74-28E7-653F-1EDE-29324B87802A}"/>
              </a:ext>
            </a:extLst>
          </p:cNvPr>
          <p:cNvSpPr txBox="1"/>
          <p:nvPr/>
        </p:nvSpPr>
        <p:spPr>
          <a:xfrm>
            <a:off x="5329084" y="5981095"/>
            <a:ext cx="153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Job </a:t>
            </a:r>
            <a:r>
              <a:rPr lang="fr-FR" dirty="0" err="1">
                <a:solidFill>
                  <a:srgbClr val="C00000"/>
                </a:solidFill>
              </a:rPr>
              <a:t>ended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ABC27D3-4230-A52F-929E-5E612B4BCB4B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769806" y="5358581"/>
            <a:ext cx="157317" cy="6225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DAB11AA-9192-F258-8DFE-D52A59DFC83F}"/>
              </a:ext>
            </a:extLst>
          </p:cNvPr>
          <p:cNvCxnSpPr/>
          <p:nvPr/>
        </p:nvCxnSpPr>
        <p:spPr>
          <a:xfrm flipH="1" flipV="1">
            <a:off x="3158823" y="5358581"/>
            <a:ext cx="157317" cy="6225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FFD2782-C00B-CD7F-1D08-669A26F19955}"/>
              </a:ext>
            </a:extLst>
          </p:cNvPr>
          <p:cNvCxnSpPr/>
          <p:nvPr/>
        </p:nvCxnSpPr>
        <p:spPr>
          <a:xfrm flipH="1" flipV="1">
            <a:off x="5761703" y="5358581"/>
            <a:ext cx="157317" cy="62251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7D5A950-BD54-9055-E37E-92B6B0F72068}"/>
              </a:ext>
            </a:extLst>
          </p:cNvPr>
          <p:cNvSpPr/>
          <p:nvPr/>
        </p:nvSpPr>
        <p:spPr>
          <a:xfrm>
            <a:off x="3158823" y="4336869"/>
            <a:ext cx="2602879" cy="949234"/>
          </a:xfrm>
          <a:custGeom>
            <a:avLst/>
            <a:gdLst>
              <a:gd name="connsiteX0" fmla="*/ 0 w 2602879"/>
              <a:gd name="connsiteY0" fmla="*/ 0 h 949234"/>
              <a:gd name="connsiteX1" fmla="*/ 442489 w 2602879"/>
              <a:gd name="connsiteY1" fmla="*/ 0 h 949234"/>
              <a:gd name="connsiteX2" fmla="*/ 884979 w 2602879"/>
              <a:gd name="connsiteY2" fmla="*/ 0 h 949234"/>
              <a:gd name="connsiteX3" fmla="*/ 1431583 w 2602879"/>
              <a:gd name="connsiteY3" fmla="*/ 0 h 949234"/>
              <a:gd name="connsiteX4" fmla="*/ 1900102 w 2602879"/>
              <a:gd name="connsiteY4" fmla="*/ 0 h 949234"/>
              <a:gd name="connsiteX5" fmla="*/ 2602879 w 2602879"/>
              <a:gd name="connsiteY5" fmla="*/ 0 h 949234"/>
              <a:gd name="connsiteX6" fmla="*/ 2602879 w 2602879"/>
              <a:gd name="connsiteY6" fmla="*/ 474617 h 949234"/>
              <a:gd name="connsiteX7" fmla="*/ 2602879 w 2602879"/>
              <a:gd name="connsiteY7" fmla="*/ 949234 h 949234"/>
              <a:gd name="connsiteX8" fmla="*/ 2056274 w 2602879"/>
              <a:gd name="connsiteY8" fmla="*/ 949234 h 949234"/>
              <a:gd name="connsiteX9" fmla="*/ 1535699 w 2602879"/>
              <a:gd name="connsiteY9" fmla="*/ 949234 h 949234"/>
              <a:gd name="connsiteX10" fmla="*/ 989094 w 2602879"/>
              <a:gd name="connsiteY10" fmla="*/ 949234 h 949234"/>
              <a:gd name="connsiteX11" fmla="*/ 546605 w 2602879"/>
              <a:gd name="connsiteY11" fmla="*/ 949234 h 949234"/>
              <a:gd name="connsiteX12" fmla="*/ 0 w 2602879"/>
              <a:gd name="connsiteY12" fmla="*/ 949234 h 949234"/>
              <a:gd name="connsiteX13" fmla="*/ 0 w 2602879"/>
              <a:gd name="connsiteY13" fmla="*/ 503094 h 949234"/>
              <a:gd name="connsiteX14" fmla="*/ 0 w 2602879"/>
              <a:gd name="connsiteY14" fmla="*/ 0 h 94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02879" h="949234" extrusionOk="0">
                <a:moveTo>
                  <a:pt x="0" y="0"/>
                </a:moveTo>
                <a:cubicBezTo>
                  <a:pt x="147828" y="-6074"/>
                  <a:pt x="353264" y="7793"/>
                  <a:pt x="442489" y="0"/>
                </a:cubicBezTo>
                <a:cubicBezTo>
                  <a:pt x="531714" y="-7793"/>
                  <a:pt x="687409" y="52246"/>
                  <a:pt x="884979" y="0"/>
                </a:cubicBezTo>
                <a:cubicBezTo>
                  <a:pt x="1082549" y="-52246"/>
                  <a:pt x="1189178" y="64769"/>
                  <a:pt x="1431583" y="0"/>
                </a:cubicBezTo>
                <a:cubicBezTo>
                  <a:pt x="1673988" y="-64769"/>
                  <a:pt x="1691539" y="5630"/>
                  <a:pt x="1900102" y="0"/>
                </a:cubicBezTo>
                <a:cubicBezTo>
                  <a:pt x="2108665" y="-5630"/>
                  <a:pt x="2385257" y="28322"/>
                  <a:pt x="2602879" y="0"/>
                </a:cubicBezTo>
                <a:cubicBezTo>
                  <a:pt x="2632284" y="190280"/>
                  <a:pt x="2548094" y="361919"/>
                  <a:pt x="2602879" y="474617"/>
                </a:cubicBezTo>
                <a:cubicBezTo>
                  <a:pt x="2657664" y="587315"/>
                  <a:pt x="2596800" y="788438"/>
                  <a:pt x="2602879" y="949234"/>
                </a:cubicBezTo>
                <a:cubicBezTo>
                  <a:pt x="2445044" y="1013641"/>
                  <a:pt x="2307190" y="916237"/>
                  <a:pt x="2056274" y="949234"/>
                </a:cubicBezTo>
                <a:cubicBezTo>
                  <a:pt x="1805359" y="982231"/>
                  <a:pt x="1670836" y="927434"/>
                  <a:pt x="1535699" y="949234"/>
                </a:cubicBezTo>
                <a:cubicBezTo>
                  <a:pt x="1400563" y="971034"/>
                  <a:pt x="1245556" y="935112"/>
                  <a:pt x="989094" y="949234"/>
                </a:cubicBezTo>
                <a:cubicBezTo>
                  <a:pt x="732633" y="963356"/>
                  <a:pt x="694090" y="923459"/>
                  <a:pt x="546605" y="949234"/>
                </a:cubicBezTo>
                <a:cubicBezTo>
                  <a:pt x="399120" y="975009"/>
                  <a:pt x="122684" y="899140"/>
                  <a:pt x="0" y="949234"/>
                </a:cubicBezTo>
                <a:cubicBezTo>
                  <a:pt x="-11264" y="836056"/>
                  <a:pt x="8037" y="708185"/>
                  <a:pt x="0" y="503094"/>
                </a:cubicBezTo>
                <a:cubicBezTo>
                  <a:pt x="-8037" y="298003"/>
                  <a:pt x="36650" y="15480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37147491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002083F-68B6-29D5-F283-F524B91E9CBF}"/>
              </a:ext>
            </a:extLst>
          </p:cNvPr>
          <p:cNvCxnSpPr>
            <a:cxnSpLocks/>
          </p:cNvCxnSpPr>
          <p:nvPr/>
        </p:nvCxnSpPr>
        <p:spPr>
          <a:xfrm flipH="1">
            <a:off x="3158823" y="4504842"/>
            <a:ext cx="4034457" cy="0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32BE91C-C2B9-F64A-10C2-699F347C50B4}"/>
              </a:ext>
            </a:extLst>
          </p:cNvPr>
          <p:cNvCxnSpPr>
            <a:cxnSpLocks/>
          </p:cNvCxnSpPr>
          <p:nvPr/>
        </p:nvCxnSpPr>
        <p:spPr>
          <a:xfrm flipV="1">
            <a:off x="7419702" y="2612570"/>
            <a:ext cx="0" cy="1184366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1217626-2DEC-DDC4-7597-8244EB2047D3}"/>
              </a:ext>
            </a:extLst>
          </p:cNvPr>
          <p:cNvSpPr txBox="1"/>
          <p:nvPr/>
        </p:nvSpPr>
        <p:spPr>
          <a:xfrm>
            <a:off x="2964936" y="3938295"/>
            <a:ext cx="372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Job 1 time </a:t>
            </a:r>
            <a:r>
              <a:rPr lang="fr-FR" dirty="0" err="1">
                <a:solidFill>
                  <a:srgbClr val="C00000"/>
                </a:solidFill>
              </a:rPr>
              <a:t>reservation</a:t>
            </a:r>
            <a:r>
              <a:rPr lang="fr-FR" dirty="0">
                <a:solidFill>
                  <a:srgbClr val="C00000"/>
                </a:solidFill>
              </a:rPr>
              <a:t> : 4 </a:t>
            </a:r>
            <a:r>
              <a:rPr lang="fr-FR" dirty="0" err="1">
                <a:solidFill>
                  <a:srgbClr val="C00000"/>
                </a:solidFill>
              </a:rPr>
              <a:t>days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D12C4E-A12D-0E89-3538-859591F2C0FA}"/>
              </a:ext>
            </a:extLst>
          </p:cNvPr>
          <p:cNvSpPr txBox="1"/>
          <p:nvPr/>
        </p:nvSpPr>
        <p:spPr>
          <a:xfrm>
            <a:off x="4080387" y="2881588"/>
            <a:ext cx="2982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C00000"/>
                </a:solidFill>
              </a:rPr>
              <a:t>Job 3 ressource </a:t>
            </a:r>
            <a:r>
              <a:rPr lang="fr-FR" dirty="0" err="1">
                <a:solidFill>
                  <a:srgbClr val="C00000"/>
                </a:solidFill>
              </a:rPr>
              <a:t>reservation</a:t>
            </a:r>
            <a:r>
              <a:rPr lang="fr-FR" dirty="0">
                <a:solidFill>
                  <a:srgbClr val="C00000"/>
                </a:solidFill>
              </a:rPr>
              <a:t> : 200 CPU-eq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BF3714-5CFA-E55C-36C6-9304BA78698E}"/>
              </a:ext>
            </a:extLst>
          </p:cNvPr>
          <p:cNvSpPr/>
          <p:nvPr/>
        </p:nvSpPr>
        <p:spPr>
          <a:xfrm>
            <a:off x="8170406" y="3343275"/>
            <a:ext cx="335420" cy="459617"/>
          </a:xfrm>
          <a:custGeom>
            <a:avLst/>
            <a:gdLst>
              <a:gd name="connsiteX0" fmla="*/ 0 w 335420"/>
              <a:gd name="connsiteY0" fmla="*/ 0 h 459617"/>
              <a:gd name="connsiteX1" fmla="*/ 335420 w 335420"/>
              <a:gd name="connsiteY1" fmla="*/ 0 h 459617"/>
              <a:gd name="connsiteX2" fmla="*/ 335420 w 335420"/>
              <a:gd name="connsiteY2" fmla="*/ 459617 h 459617"/>
              <a:gd name="connsiteX3" fmla="*/ 0 w 335420"/>
              <a:gd name="connsiteY3" fmla="*/ 459617 h 459617"/>
              <a:gd name="connsiteX4" fmla="*/ 0 w 335420"/>
              <a:gd name="connsiteY4" fmla="*/ 0 h 45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420" h="459617" extrusionOk="0">
                <a:moveTo>
                  <a:pt x="0" y="0"/>
                </a:moveTo>
                <a:cubicBezTo>
                  <a:pt x="127331" y="-19902"/>
                  <a:pt x="181429" y="14497"/>
                  <a:pt x="335420" y="0"/>
                </a:cubicBezTo>
                <a:cubicBezTo>
                  <a:pt x="386721" y="96720"/>
                  <a:pt x="322202" y="360014"/>
                  <a:pt x="335420" y="459617"/>
                </a:cubicBezTo>
                <a:cubicBezTo>
                  <a:pt x="252226" y="473163"/>
                  <a:pt x="101579" y="425730"/>
                  <a:pt x="0" y="459617"/>
                </a:cubicBezTo>
                <a:cubicBezTo>
                  <a:pt x="-26890" y="268827"/>
                  <a:pt x="53708" y="9776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37147491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C4633AA-3416-5BF3-21B2-2E018E944948}"/>
              </a:ext>
            </a:extLst>
          </p:cNvPr>
          <p:cNvSpPr txBox="1"/>
          <p:nvPr/>
        </p:nvSpPr>
        <p:spPr>
          <a:xfrm>
            <a:off x="3158823" y="310454"/>
            <a:ext cx="644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</a:rPr>
              <a:t>X CPU-eq/</a:t>
            </a:r>
            <a:r>
              <a:rPr lang="fr-FR" sz="2800" dirty="0" err="1">
                <a:solidFill>
                  <a:srgbClr val="C00000"/>
                </a:solidFill>
              </a:rPr>
              <a:t>year</a:t>
            </a:r>
            <a:r>
              <a:rPr lang="fr-FR" sz="2800" dirty="0">
                <a:solidFill>
                  <a:srgbClr val="C00000"/>
                </a:solidFill>
              </a:rPr>
              <a:t> (DISTRIBUTED on the </a:t>
            </a:r>
            <a:r>
              <a:rPr lang="fr-FR" sz="2800" dirty="0" err="1">
                <a:solidFill>
                  <a:srgbClr val="C00000"/>
                </a:solidFill>
              </a:rPr>
              <a:t>year</a:t>
            </a:r>
            <a:r>
              <a:rPr lang="fr-FR" sz="2800" dirty="0">
                <a:solidFill>
                  <a:srgbClr val="C00000"/>
                </a:solidFill>
              </a:rPr>
              <a:t>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9" name="Rectangle 8" descr="Chronomètre 75% avec un remplissage uni">
            <a:extLst>
              <a:ext uri="{FF2B5EF4-FFF2-40B4-BE49-F238E27FC236}">
                <a16:creationId xmlns:a16="http://schemas.microsoft.com/office/drawing/2014/main" id="{4F0D11B4-AD49-C40E-17C3-05EC576A96AB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7E8F790F-676A-51F2-D8AC-8AC3747E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38</a:t>
            </a:fld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54E44764-2CBE-4E79-B36F-91A61BB2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55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 animBg="1"/>
      <p:bldP spid="20" grpId="0"/>
      <p:bldP spid="21" grpId="0"/>
      <p:bldP spid="23" grpId="0" animBg="1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48D24-0AE6-C95D-17D3-C7489877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efficiency </a:t>
            </a:r>
            <a:r>
              <a:rPr lang="en-US" dirty="0" err="1"/>
              <a:t>analysing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9C5647-9787-465D-5F5C-F774B63B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Command line to launch the job, </a:t>
            </a:r>
            <a:r>
              <a:rPr lang="fr-FR" dirty="0" err="1">
                <a:highlight>
                  <a:srgbClr val="C0C0C0"/>
                </a:highlight>
                <a:latin typeface="Consolas" panose="020B0609020204030204" pitchFamily="49" charset="0"/>
              </a:rPr>
              <a:t>seff</a:t>
            </a:r>
            <a:r>
              <a:rPr lang="fr-FR" dirty="0"/>
              <a:t> :</a:t>
            </a:r>
          </a:p>
          <a:p>
            <a:endParaRPr lang="fr-FR" dirty="0"/>
          </a:p>
          <a:p>
            <a:endParaRPr lang="fr-FR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fr-FR" dirty="0"/>
              <a:t>Output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38B8B5-EADD-9AE4-1317-040597F3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85" y="2249559"/>
            <a:ext cx="2893253" cy="9621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C663D53-6C93-8716-C022-0B1AA3AF0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80" y="3702730"/>
            <a:ext cx="5657915" cy="2461709"/>
          </a:xfrm>
          <a:prstGeom prst="rect">
            <a:avLst/>
          </a:prstGeom>
        </p:spPr>
      </p:pic>
      <p:sp>
        <p:nvSpPr>
          <p:cNvPr id="8" name="Rectangle 7" descr="Chronomètre 75% avec un remplissage uni">
            <a:extLst>
              <a:ext uri="{FF2B5EF4-FFF2-40B4-BE49-F238E27FC236}">
                <a16:creationId xmlns:a16="http://schemas.microsoft.com/office/drawing/2014/main" id="{D6D8AD1F-B262-1064-5F52-9B14CD6171A4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B01CD13-553A-A370-7B13-898B41A8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39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5B482000-50E3-B3F3-DDD2-E49B40E22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86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9C56C-D8E9-8E87-A1F4-0AF95C72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Tutorial objectives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BA84E2-C498-956F-418A-45A1177F2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608" y="3962400"/>
            <a:ext cx="7515664" cy="1906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Tx/>
              <a:buFont typeface="Calibri" panose="020F0502020204030204" pitchFamily="34" charset="0"/>
              <a:buChar char="•"/>
            </a:pPr>
            <a:r>
              <a:rPr lang="fr-FR" sz="2400" dirty="0" err="1">
                <a:cs typeface="Calibri"/>
              </a:rPr>
              <a:t>Therory</a:t>
            </a:r>
            <a:r>
              <a:rPr lang="fr-FR" sz="2400" dirty="0">
                <a:cs typeface="Calibri"/>
              </a:rPr>
              <a:t> and practice mixed </a:t>
            </a:r>
            <a:r>
              <a:rPr lang="fr-FR" sz="2400" dirty="0" err="1">
                <a:cs typeface="Calibri"/>
              </a:rPr>
              <a:t>together</a:t>
            </a:r>
            <a:endParaRPr lang="fr-FR" sz="2400" dirty="0">
              <a:cs typeface="Calibri"/>
            </a:endParaRPr>
          </a:p>
          <a:p>
            <a:pPr>
              <a:buClrTx/>
              <a:buFont typeface="Calibri" panose="020F0502020204030204" pitchFamily="34" charset="0"/>
              <a:buChar char="•"/>
            </a:pPr>
            <a:r>
              <a:rPr lang="fr-FR" sz="2400" dirty="0" err="1">
                <a:cs typeface="Calibri"/>
              </a:rPr>
              <a:t>From</a:t>
            </a:r>
            <a:r>
              <a:rPr lang="fr-FR" sz="2400" dirty="0">
                <a:cs typeface="Calibri"/>
              </a:rPr>
              <a:t> </a:t>
            </a:r>
            <a:r>
              <a:rPr lang="fr-FR" sz="2400" dirty="0" err="1">
                <a:cs typeface="Calibri"/>
              </a:rPr>
              <a:t>account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creation</a:t>
            </a:r>
            <a:r>
              <a:rPr lang="fr-FR" sz="2400" dirty="0">
                <a:cs typeface="Calibri"/>
              </a:rPr>
              <a:t> to Job </a:t>
            </a:r>
            <a:r>
              <a:rPr lang="fr-FR" sz="2400" dirty="0" err="1">
                <a:cs typeface="Calibri"/>
              </a:rPr>
              <a:t>efficiency</a:t>
            </a:r>
            <a:r>
              <a:rPr lang="fr-FR" sz="2400" dirty="0">
                <a:cs typeface="Calibri"/>
              </a:rPr>
              <a:t> </a:t>
            </a:r>
            <a:r>
              <a:rPr lang="fr-FR" sz="2400" dirty="0" err="1">
                <a:cs typeface="Calibri"/>
              </a:rPr>
              <a:t>evaluation</a:t>
            </a:r>
            <a:endParaRPr lang="fr-FR" sz="2400" dirty="0">
              <a:cs typeface="Calibri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EB4B16A-BD15-51A9-81D6-A0A0C282A7AC}"/>
              </a:ext>
            </a:extLst>
          </p:cNvPr>
          <p:cNvSpPr/>
          <p:nvPr/>
        </p:nvSpPr>
        <p:spPr>
          <a:xfrm>
            <a:off x="2608263" y="2042947"/>
            <a:ext cx="7363051" cy="1613866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 descr="Mille">
            <a:extLst>
              <a:ext uri="{FF2B5EF4-FFF2-40B4-BE49-F238E27FC236}">
                <a16:creationId xmlns:a16="http://schemas.microsoft.com/office/drawing/2014/main" id="{06C842E9-90B8-0A9A-09FA-6AFCFF50ECFA}"/>
              </a:ext>
            </a:extLst>
          </p:cNvPr>
          <p:cNvSpPr/>
          <p:nvPr/>
        </p:nvSpPr>
        <p:spPr>
          <a:xfrm>
            <a:off x="3096457" y="2406067"/>
            <a:ext cx="887626" cy="8876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05B4394-14D2-80F4-BBB9-09AB9B871D9D}"/>
              </a:ext>
            </a:extLst>
          </p:cNvPr>
          <p:cNvSpPr/>
          <p:nvPr/>
        </p:nvSpPr>
        <p:spPr>
          <a:xfrm>
            <a:off x="4472278" y="2042947"/>
            <a:ext cx="6082512" cy="1613866"/>
          </a:xfrm>
          <a:custGeom>
            <a:avLst/>
            <a:gdLst>
              <a:gd name="connsiteX0" fmla="*/ 0 w 4933659"/>
              <a:gd name="connsiteY0" fmla="*/ 0 h 1613866"/>
              <a:gd name="connsiteX1" fmla="*/ 4933659 w 4933659"/>
              <a:gd name="connsiteY1" fmla="*/ 0 h 1613866"/>
              <a:gd name="connsiteX2" fmla="*/ 4933659 w 4933659"/>
              <a:gd name="connsiteY2" fmla="*/ 1613866 h 1613866"/>
              <a:gd name="connsiteX3" fmla="*/ 0 w 4933659"/>
              <a:gd name="connsiteY3" fmla="*/ 1613866 h 1613866"/>
              <a:gd name="connsiteX4" fmla="*/ 0 w 4933659"/>
              <a:gd name="connsiteY4" fmla="*/ 0 h 161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659" h="1613866">
                <a:moveTo>
                  <a:pt x="0" y="0"/>
                </a:moveTo>
                <a:lnTo>
                  <a:pt x="4933659" y="0"/>
                </a:lnTo>
                <a:lnTo>
                  <a:pt x="4933659" y="1613866"/>
                </a:lnTo>
                <a:lnTo>
                  <a:pt x="0" y="161386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801" tIns="170801" rIns="170801" bIns="170801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3600" kern="1200" dirty="0" err="1"/>
              <a:t>Getting</a:t>
            </a:r>
            <a:r>
              <a:rPr lang="fr-FR" sz="3600" kern="1200" dirty="0"/>
              <a:t> </a:t>
            </a:r>
            <a:r>
              <a:rPr lang="fr-FR" sz="3600" kern="1200" dirty="0" err="1"/>
              <a:t>started</a:t>
            </a:r>
            <a:r>
              <a:rPr lang="fr-FR" sz="3600" kern="1200" dirty="0"/>
              <a:t> </a:t>
            </a:r>
            <a:r>
              <a:rPr lang="fr-FR" sz="3600" kern="1200" dirty="0" err="1"/>
              <a:t>with</a:t>
            </a:r>
            <a:r>
              <a:rPr lang="fr-FR" sz="3600" kern="1200" dirty="0"/>
              <a:t> CC</a:t>
            </a:r>
            <a:endParaRPr lang="en-US" sz="3600" kern="1200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4DAA3D7C-4EB3-CFD8-5C03-45DE3B89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</a:t>
            </a:fld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639296F-B20C-A29C-BB45-57800FB8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804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B9CB4-AF52-51D0-96BC-E7E3FF47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usage monitoring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4E8DFD-BEB2-4A32-D4D6-3B801C47E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t="8316" r="28817" b="41075"/>
          <a:stretch/>
        </p:blipFill>
        <p:spPr bwMode="auto">
          <a:xfrm>
            <a:off x="7210297" y="532515"/>
            <a:ext cx="4562168" cy="579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CE5003D-7E78-5F41-9125-FAF84CA85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2" y="1881696"/>
            <a:ext cx="6344917" cy="4443789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AC63087-451D-6D88-0222-F004F6AC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40</a:t>
            </a:fld>
            <a:endParaRPr lang="fr-FR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C538D2C3-105D-9CFC-1FA2-7C95B22C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  <p:sp>
        <p:nvSpPr>
          <p:cNvPr id="16" name="Rectangle 15" descr="Outils avec un remplissage uni">
            <a:extLst>
              <a:ext uri="{FF2B5EF4-FFF2-40B4-BE49-F238E27FC236}">
                <a16:creationId xmlns:a16="http://schemas.microsoft.com/office/drawing/2014/main" id="{AFEFB3CE-6C12-37D7-748A-0024062711B4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95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28D9A-9132-A127-E590-6D2B969F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MORE POWER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4A62A-28F6-7E19-03C2-8535D182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21" y="1826804"/>
            <a:ext cx="6519972" cy="28595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Ressource</a:t>
            </a:r>
            <a:r>
              <a:rPr lang="en-US" sz="2800" dirty="0"/>
              <a:t> allocation competitions (RAC):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dirty="0"/>
              <a:t>Every year in fall (date varies, see website : </a:t>
            </a:r>
            <a:r>
              <a:rPr lang="en-US" dirty="0">
                <a:hlinkClick r:id="rId2"/>
              </a:rPr>
              <a:t>alliancecan.ca</a:t>
            </a:r>
            <a:r>
              <a:rPr lang="en-US" dirty="0"/>
              <a:t>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dirty="0"/>
              <a:t>Requirements : </a:t>
            </a:r>
          </a:p>
          <a:p>
            <a:pPr marL="475171" lvl="1" indent="-182563">
              <a:buFont typeface="Arial" panose="020B0604020202020204" pitchFamily="34" charset="0"/>
              <a:buChar char="•"/>
            </a:pPr>
            <a:r>
              <a:rPr lang="en-US" dirty="0"/>
              <a:t>Scientific peer review</a:t>
            </a:r>
          </a:p>
          <a:p>
            <a:pPr marL="475171" lvl="1" indent="-182563">
              <a:buFont typeface="Arial" panose="020B0604020202020204" pitchFamily="34" charset="0"/>
              <a:buChar char="•"/>
            </a:pPr>
            <a:r>
              <a:rPr lang="en-US" dirty="0"/>
              <a:t>Technical review</a:t>
            </a:r>
          </a:p>
          <a:p>
            <a:endParaRPr lang="en-US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080AAE0-3B51-B658-D1F4-95C25FA33D08}"/>
              </a:ext>
            </a:extLst>
          </p:cNvPr>
          <p:cNvSpPr txBox="1">
            <a:spLocks/>
          </p:cNvSpPr>
          <p:nvPr/>
        </p:nvSpPr>
        <p:spPr>
          <a:xfrm>
            <a:off x="6984273" y="1826804"/>
            <a:ext cx="51293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arabicPeriod" startAt="2"/>
            </a:pPr>
            <a:r>
              <a:rPr lang="en-US" dirty="0"/>
              <a:t>Buying computing </a:t>
            </a:r>
            <a:r>
              <a:rPr lang="en-US" dirty="0" err="1"/>
              <a:t>ressources</a:t>
            </a:r>
            <a:r>
              <a:rPr lang="en-US" dirty="0"/>
              <a:t> :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solidFill>
                  <a:srgbClr val="242424"/>
                </a:solidFill>
              </a:rPr>
              <a:t>Group have </a:t>
            </a:r>
            <a:r>
              <a:rPr lang="en-US" sz="2000" b="1" dirty="0">
                <a:solidFill>
                  <a:srgbClr val="242424"/>
                </a:solidFill>
              </a:rPr>
              <a:t>priority</a:t>
            </a:r>
            <a:r>
              <a:rPr lang="en-US" sz="2000" dirty="0">
                <a:solidFill>
                  <a:srgbClr val="242424"/>
                </a:solidFill>
              </a:rPr>
              <a:t> </a:t>
            </a:r>
            <a:r>
              <a:rPr lang="en-US" sz="2000" b="1" dirty="0">
                <a:solidFill>
                  <a:srgbClr val="242424"/>
                </a:solidFill>
              </a:rPr>
              <a:t>on</a:t>
            </a:r>
            <a:r>
              <a:rPr lang="en-US" sz="2000" dirty="0">
                <a:solidFill>
                  <a:srgbClr val="242424"/>
                </a:solidFill>
              </a:rPr>
              <a:t> usage over </a:t>
            </a:r>
            <a:r>
              <a:rPr lang="en-US" sz="2000" b="1" dirty="0">
                <a:solidFill>
                  <a:srgbClr val="242424"/>
                </a:solidFill>
              </a:rPr>
              <a:t>purchased </a:t>
            </a:r>
            <a:r>
              <a:rPr lang="en-US" sz="2000" b="1" dirty="0" err="1">
                <a:solidFill>
                  <a:srgbClr val="242424"/>
                </a:solidFill>
              </a:rPr>
              <a:t>ressources</a:t>
            </a:r>
            <a:endParaRPr lang="en-US" sz="2000" b="1" dirty="0">
              <a:solidFill>
                <a:srgbClr val="242424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2000" b="1" dirty="0">
                <a:solidFill>
                  <a:srgbClr val="242424"/>
                </a:solidFill>
              </a:rPr>
              <a:t>Maintenance</a:t>
            </a:r>
            <a:r>
              <a:rPr lang="en-US" sz="2000" dirty="0">
                <a:solidFill>
                  <a:srgbClr val="242424"/>
                </a:solidFill>
              </a:rPr>
              <a:t> done </a:t>
            </a:r>
            <a:r>
              <a:rPr lang="en-US" sz="2000" b="1" dirty="0">
                <a:solidFill>
                  <a:srgbClr val="242424"/>
                </a:solidFill>
              </a:rPr>
              <a:t>by DRAC</a:t>
            </a:r>
            <a:endParaRPr lang="fr-FR" sz="2000" b="1" dirty="0">
              <a:solidFill>
                <a:srgbClr val="242424"/>
              </a:solidFill>
            </a:endParaRPr>
          </a:p>
          <a:p>
            <a:pPr>
              <a:buClr>
                <a:schemeClr val="accent1"/>
              </a:buClr>
            </a:pPr>
            <a:r>
              <a:rPr lang="fr-FR" sz="2000" dirty="0">
                <a:solidFill>
                  <a:srgbClr val="242424"/>
                </a:solidFill>
              </a:rPr>
              <a:t>Price range </a:t>
            </a:r>
            <a:r>
              <a:rPr lang="fr-FR" sz="2000" dirty="0" err="1">
                <a:solidFill>
                  <a:srgbClr val="242424"/>
                </a:solidFill>
              </a:rPr>
              <a:t>depends</a:t>
            </a:r>
            <a:r>
              <a:rPr lang="fr-FR" sz="2000" dirty="0">
                <a:solidFill>
                  <a:srgbClr val="242424"/>
                </a:solidFill>
              </a:rPr>
              <a:t> on </a:t>
            </a:r>
            <a:r>
              <a:rPr lang="fr-FR" sz="2000" dirty="0" err="1">
                <a:solidFill>
                  <a:srgbClr val="242424"/>
                </a:solidFill>
              </a:rPr>
              <a:t>needed</a:t>
            </a:r>
            <a:r>
              <a:rPr lang="fr-FR" sz="2000" dirty="0">
                <a:solidFill>
                  <a:srgbClr val="242424"/>
                </a:solidFill>
              </a:rPr>
              <a:t> ressources </a:t>
            </a:r>
            <a:br>
              <a:rPr lang="fr-FR" sz="2000" dirty="0">
                <a:solidFill>
                  <a:srgbClr val="242424"/>
                </a:solidFill>
              </a:rPr>
            </a:br>
            <a:r>
              <a:rPr lang="fr-FR" sz="1600" dirty="0">
                <a:solidFill>
                  <a:srgbClr val="242424"/>
                </a:solidFill>
              </a:rPr>
              <a:t>(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$10K up to $50K for multiple GPUs and/or a substantial amount of memory: 6 to 8 GB per core)</a:t>
            </a:r>
            <a:endParaRPr lang="en-US" sz="20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1C2D6D-0E5A-509A-2CD6-48BC524A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93" y="4002473"/>
            <a:ext cx="2779289" cy="16733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4A940A7-EAFA-FB0E-932D-63DEA81C7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56" y="4002473"/>
            <a:ext cx="2788538" cy="1737995"/>
          </a:xfrm>
          <a:prstGeom prst="rect">
            <a:avLst/>
          </a:prstGeom>
        </p:spPr>
      </p:pic>
      <p:sp>
        <p:nvSpPr>
          <p:cNvPr id="14" name="Rectangle 13" descr="Outils avec un remplissage uni">
            <a:extLst>
              <a:ext uri="{FF2B5EF4-FFF2-40B4-BE49-F238E27FC236}">
                <a16:creationId xmlns:a16="http://schemas.microsoft.com/office/drawing/2014/main" id="{553F18F1-3B6B-9CD3-1D18-49D17FB8BBB1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CD390E77-267B-3B63-5AAF-FCFA90D6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41</a:t>
            </a:fld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F585824E-5AE2-3B4C-E3BB-5A40E118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20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95B9-9C2C-8D37-07F0-4A7B26D2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 support for further details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2B70-1486-19EC-A4E9-F8F55337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Wiki page </a:t>
            </a:r>
            <a:r>
              <a:rPr lang="en-CA" dirty="0">
                <a:hlinkClick r:id="rId2"/>
              </a:rPr>
              <a:t>https://docs.alliancecan.ca/wiki/Technical documentation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Your coworkers !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Ticketing system via </a:t>
            </a:r>
            <a:r>
              <a:rPr lang="en-CA" dirty="0">
                <a:hlinkClick r:id="rId3"/>
              </a:rPr>
              <a:t>support@tech.alliancecan.ca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7" name="Rectangle 6" descr="Outils avec un remplissage uni">
            <a:extLst>
              <a:ext uri="{FF2B5EF4-FFF2-40B4-BE49-F238E27FC236}">
                <a16:creationId xmlns:a16="http://schemas.microsoft.com/office/drawing/2014/main" id="{D227A046-1FA2-1DF9-29CB-12E175C59E3B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174C96B-197A-6152-96CD-E9A1C32F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42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388F26CD-F9AC-1F42-C2B3-F6046961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34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9C56C-D8E9-8E87-A1F4-0AF95C72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cs typeface="Calibri Light"/>
              </a:rPr>
              <a:t>Summary</a:t>
            </a:r>
            <a:endParaRPr lang="fr-FR" dirty="0" err="1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C12C0F90-3E57-0843-52D1-213FFC70D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21049"/>
              </p:ext>
            </p:extLst>
          </p:nvPr>
        </p:nvGraphicFramePr>
        <p:xfrm>
          <a:off x="3583623" y="1994409"/>
          <a:ext cx="5281703" cy="4208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9BAAA28-B425-A762-B406-0137F1D2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5</a:t>
            </a:fld>
            <a:endParaRPr lang="fr-FR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BA7FCC0B-4D3D-DC41-83A4-07865DDAB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98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9C56C-D8E9-8E87-A1F4-0AF95C72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Detailed summary</a:t>
            </a:r>
            <a:endParaRPr lang="en-US" dirty="0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C12C0F90-3E57-0843-52D1-213FFC70D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168225"/>
              </p:ext>
            </p:extLst>
          </p:nvPr>
        </p:nvGraphicFramePr>
        <p:xfrm>
          <a:off x="1188766" y="1994409"/>
          <a:ext cx="5281703" cy="4208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45F253E-539C-50E7-C22E-902EB43EC435}"/>
              </a:ext>
            </a:extLst>
          </p:cNvPr>
          <p:cNvSpPr txBox="1">
            <a:spLocks/>
          </p:cNvSpPr>
          <p:nvPr/>
        </p:nvSpPr>
        <p:spPr>
          <a:xfrm>
            <a:off x="6348548" y="2065358"/>
            <a:ext cx="2778034" cy="45769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Global </a:t>
            </a:r>
            <a:r>
              <a:rPr lang="fr-FR" dirty="0" err="1">
                <a:cs typeface="Calibri"/>
              </a:rPr>
              <a:t>picture</a:t>
            </a: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 err="1">
                <a:cs typeface="Calibri"/>
              </a:rPr>
              <a:t>Account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creation</a:t>
            </a: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Connexion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File structure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Data transfert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Running jobs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Setting up </a:t>
            </a:r>
            <a:r>
              <a:rPr lang="fr-FR" dirty="0" err="1">
                <a:cs typeface="Calibri"/>
              </a:rPr>
              <a:t>coding</a:t>
            </a:r>
            <a:r>
              <a:rPr lang="fr-FR" dirty="0">
                <a:cs typeface="Calibri"/>
              </a:rPr>
              <a:t> environnement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Automate jobs runs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Jobs </a:t>
            </a:r>
            <a:r>
              <a:rPr lang="fr-FR" dirty="0" err="1">
                <a:cs typeface="Calibri"/>
              </a:rPr>
              <a:t>priority</a:t>
            </a: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Job </a:t>
            </a:r>
            <a:r>
              <a:rPr lang="fr-FR" dirty="0" err="1">
                <a:cs typeface="Calibri"/>
              </a:rPr>
              <a:t>efficiency</a:t>
            </a: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fr-FR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Coding astuces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NEED MORE POWER 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>
                <a:cs typeface="Calibri"/>
              </a:rPr>
              <a:t>How to call for help : CC support</a:t>
            </a:r>
          </a:p>
          <a:p>
            <a:pPr lvl="1"/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fr-FR" dirty="0">
              <a:cs typeface="Calibri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51C91B0-D45E-ACAA-CDC5-BC142BDE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6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B3D1E206-9A2B-02B2-E271-8EAB9BDC9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82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7E7432-D17A-4E88-5C5F-2556CE5E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"/>
              </a:rPr>
              <a:t>Services of Alliance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3EB7EAE-737C-47A9-96AA-8B65F54B6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505" y="3927827"/>
            <a:ext cx="3192262" cy="1960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44068" lvl="1" indent="-342900">
              <a:buFont typeface="+mj-lt"/>
              <a:buAutoNum type="arabicPeriod"/>
            </a:pPr>
            <a:r>
              <a:rPr lang="fr-FR" sz="2400" dirty="0">
                <a:cs typeface="Calibri"/>
              </a:rPr>
              <a:t>HPC clusters :</a:t>
            </a:r>
          </a:p>
          <a:p>
            <a:pPr lvl="2"/>
            <a:r>
              <a:rPr lang="fr-FR" dirty="0">
                <a:solidFill>
                  <a:srgbClr val="FF0000"/>
                </a:solidFill>
                <a:ea typeface="+mn-lt"/>
                <a:cs typeface="+mn-lt"/>
              </a:rPr>
              <a:t>beluga</a:t>
            </a:r>
            <a:r>
              <a:rPr lang="fr-FR" dirty="0">
                <a:ea typeface="+mn-lt"/>
                <a:cs typeface="+mn-lt"/>
              </a:rPr>
              <a:t>.computecanada.ca</a:t>
            </a:r>
            <a:endParaRPr lang="fr-FR" dirty="0">
              <a:cs typeface="Calibri"/>
            </a:endParaRPr>
          </a:p>
          <a:p>
            <a:pPr lvl="2"/>
            <a:r>
              <a:rPr lang="fr-FR" dirty="0">
                <a:solidFill>
                  <a:srgbClr val="FF0000"/>
                </a:solidFill>
                <a:cs typeface="Calibri"/>
              </a:rPr>
              <a:t>cedar</a:t>
            </a:r>
            <a:r>
              <a:rPr lang="fr-FR" dirty="0">
                <a:cs typeface="Calibri"/>
              </a:rPr>
              <a:t>.computecanada.ca</a:t>
            </a:r>
            <a:endParaRPr lang="fr-FR" dirty="0"/>
          </a:p>
          <a:p>
            <a:pPr lvl="2"/>
            <a:r>
              <a:rPr lang="fr-FR" dirty="0">
                <a:solidFill>
                  <a:srgbClr val="FF0000"/>
                </a:solidFill>
                <a:ea typeface="+mn-lt"/>
                <a:cs typeface="+mn-lt"/>
              </a:rPr>
              <a:t>graham</a:t>
            </a:r>
            <a:r>
              <a:rPr lang="fr-FR" dirty="0">
                <a:ea typeface="+mn-lt"/>
                <a:cs typeface="+mn-lt"/>
              </a:rPr>
              <a:t>.computecanada.ca</a:t>
            </a:r>
          </a:p>
          <a:p>
            <a:pPr lvl="2"/>
            <a:r>
              <a:rPr lang="fr-FR" dirty="0">
                <a:solidFill>
                  <a:srgbClr val="FF0000"/>
                </a:solidFill>
                <a:ea typeface="+mn-lt"/>
                <a:cs typeface="+mn-lt"/>
              </a:rPr>
              <a:t>narval</a:t>
            </a:r>
            <a:r>
              <a:rPr lang="fr-FR" dirty="0">
                <a:ea typeface="+mn-lt"/>
                <a:cs typeface="+mn-lt"/>
              </a:rPr>
              <a:t>.computecanada.ca</a:t>
            </a:r>
          </a:p>
          <a:p>
            <a:pPr lvl="2"/>
            <a:r>
              <a:rPr lang="fr-FR" dirty="0">
                <a:solidFill>
                  <a:srgbClr val="FF0000"/>
                </a:solidFill>
                <a:ea typeface="+mn-lt"/>
                <a:cs typeface="+mn-lt"/>
              </a:rPr>
              <a:t>niagara</a:t>
            </a:r>
            <a:r>
              <a:rPr lang="fr-FR" dirty="0">
                <a:ea typeface="+mn-lt"/>
                <a:cs typeface="+mn-lt"/>
              </a:rPr>
              <a:t>.computecanada.ca</a:t>
            </a:r>
          </a:p>
        </p:txBody>
      </p:sp>
      <p:pic>
        <p:nvPicPr>
          <p:cNvPr id="9" name="Image 8" descr="Une image contenant texte, Police, blanc, ligne&#10;&#10;Description générée automatiquement">
            <a:extLst>
              <a:ext uri="{FF2B5EF4-FFF2-40B4-BE49-F238E27FC236}">
                <a16:creationId xmlns:a16="http://schemas.microsoft.com/office/drawing/2014/main" id="{52B3D3C1-FD5B-D66A-4733-B8FDD2B07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18"/>
          <a:stretch/>
        </p:blipFill>
        <p:spPr>
          <a:xfrm>
            <a:off x="2755075" y="1939232"/>
            <a:ext cx="6681849" cy="9052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3965E52-7E1F-D078-AFCA-DBFE0FAE824E}"/>
              </a:ext>
            </a:extLst>
          </p:cNvPr>
          <p:cNvSpPr txBox="1"/>
          <p:nvPr/>
        </p:nvSpPr>
        <p:spPr>
          <a:xfrm>
            <a:off x="4578767" y="3927686"/>
            <a:ext cx="285184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4068" marR="0" lvl="1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+mj-lt"/>
              <a:buAutoNum type="arabicPeriod" startAt="2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Storage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13F34D2-3783-F39B-6349-41F04CE0322A}"/>
              </a:ext>
            </a:extLst>
          </p:cNvPr>
          <p:cNvSpPr txBox="1"/>
          <p:nvPr/>
        </p:nvSpPr>
        <p:spPr>
          <a:xfrm>
            <a:off x="6832022" y="3927686"/>
            <a:ext cx="3790850" cy="1563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4068" marR="0" lvl="1" indent="-3429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+mj-lt"/>
              <a:buAutoNum type="arabicPeriod" startAt="3"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Clouds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 :</a:t>
            </a:r>
          </a:p>
          <a:p>
            <a:pPr marL="566928" marR="0" lvl="2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arbutus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.cloud.computecanada.ca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566928" marR="0" lvl="2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cedar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.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cloud.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computecanada.ca</a:t>
            </a:r>
          </a:p>
          <a:p>
            <a:pPr marL="566928" marR="0" lvl="2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east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.cloud.computecanada.ca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66928" marR="0" lvl="2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Char char="◦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graham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lt"/>
                <a:cs typeface="Calibri" panose="020F0502020204030204"/>
              </a:rPr>
              <a:t>.cloud.computecanada.ca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0BB495-80C4-6F27-EC83-E0A35638E2FE}"/>
              </a:ext>
            </a:extLst>
          </p:cNvPr>
          <p:cNvSpPr txBox="1"/>
          <p:nvPr/>
        </p:nvSpPr>
        <p:spPr>
          <a:xfrm>
            <a:off x="928602" y="328982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cs typeface="Calibri"/>
              </a:rPr>
              <a:t>Services types :</a:t>
            </a:r>
          </a:p>
        </p:txBody>
      </p:sp>
      <p:sp>
        <p:nvSpPr>
          <p:cNvPr id="23" name="Rectangle 22" descr="Porte ouverte avec un remplissage uni">
            <a:extLst>
              <a:ext uri="{FF2B5EF4-FFF2-40B4-BE49-F238E27FC236}">
                <a16:creationId xmlns:a16="http://schemas.microsoft.com/office/drawing/2014/main" id="{1E53870B-CD55-4B62-6FBC-ACFCB6C6A014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44E6B23F-79C4-22EB-3EDF-BBFA2A84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7</a:t>
            </a:fld>
            <a:endParaRPr lang="fr-FR"/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8ADF1CA4-FB0B-FC45-2C44-A6F3764F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45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BAA44-0995-1CC9-51DD-C3EBF7AA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view of HPC clusters </a:t>
            </a:r>
            <a:endParaRPr lang="fr-FR" dirty="0"/>
          </a:p>
        </p:txBody>
      </p:sp>
      <p:pic>
        <p:nvPicPr>
          <p:cNvPr id="8" name="Espace réservé du contenu 8" descr="Une image contenant texte, capture d’écran, diagramme, logiciel&#10;&#10;Description générée automatiquement">
            <a:extLst>
              <a:ext uri="{FF2B5EF4-FFF2-40B4-BE49-F238E27FC236}">
                <a16:creationId xmlns:a16="http://schemas.microsoft.com/office/drawing/2014/main" id="{FD55D327-ED75-3552-D349-D2E82308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08" y="1851397"/>
            <a:ext cx="7386384" cy="4351338"/>
          </a:xfrm>
          <a:prstGeom prst="rect">
            <a:avLst/>
          </a:prstGeom>
        </p:spPr>
      </p:pic>
      <p:sp>
        <p:nvSpPr>
          <p:cNvPr id="11" name="Rectangle 10" descr="Porte ouverte avec un remplissage uni">
            <a:extLst>
              <a:ext uri="{FF2B5EF4-FFF2-40B4-BE49-F238E27FC236}">
                <a16:creationId xmlns:a16="http://schemas.microsoft.com/office/drawing/2014/main" id="{DF2DBB30-1CB6-1CE3-75A6-259CB69BB6CB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4F10DA80-1A5C-9C1C-58D0-978981AE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8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0DC56BA3-7760-877C-3B80-5DF1837B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29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4BAA44-0995-1CC9-51DD-C3EBF7AA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view of HPC clusters </a:t>
            </a:r>
            <a:endParaRPr lang="fr-FR" dirty="0"/>
          </a:p>
        </p:txBody>
      </p:sp>
      <p:pic>
        <p:nvPicPr>
          <p:cNvPr id="9" name="Espace réservé du contenu 8" descr="Une image contenant texte, capture d’écran, diagramme, logiciel&#10;&#10;Description générée automatiquement">
            <a:extLst>
              <a:ext uri="{FF2B5EF4-FFF2-40B4-BE49-F238E27FC236}">
                <a16:creationId xmlns:a16="http://schemas.microsoft.com/office/drawing/2014/main" id="{30BE460D-E5F5-9B7C-E139-1E4CB979D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47" y="1851397"/>
            <a:ext cx="7386384" cy="4351338"/>
          </a:xfrm>
        </p:spPr>
      </p:pic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E9B0EF51-A8B0-1C60-442F-80369544D7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2495484"/>
              </p:ext>
            </p:extLst>
          </p:nvPr>
        </p:nvGraphicFramePr>
        <p:xfrm>
          <a:off x="1188766" y="1994409"/>
          <a:ext cx="2904263" cy="4208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 descr="Porte ouverte avec un remplissage uni">
            <a:extLst>
              <a:ext uri="{FF2B5EF4-FFF2-40B4-BE49-F238E27FC236}">
                <a16:creationId xmlns:a16="http://schemas.microsoft.com/office/drawing/2014/main" id="{E58AFE58-3439-0926-FE63-7E33E0C5C770}"/>
              </a:ext>
            </a:extLst>
          </p:cNvPr>
          <p:cNvSpPr/>
          <p:nvPr/>
        </p:nvSpPr>
        <p:spPr>
          <a:xfrm>
            <a:off x="0" y="0"/>
            <a:ext cx="928602" cy="92860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0763A4-BFA6-6468-9B31-5D36F083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9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97141BC-B6D5-0DEA-284E-BDBDD4A8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with DRAC-CC - CRDIG Tutorial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677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1285</TotalTime>
  <Words>1997</Words>
  <Application>Microsoft Office PowerPoint</Application>
  <PresentationFormat>Grand écran</PresentationFormat>
  <Paragraphs>378</Paragraphs>
  <Slides>42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2" baseType="lpstr">
      <vt:lpstr>Arial</vt:lpstr>
      <vt:lpstr>Artifakt Element Book</vt:lpstr>
      <vt:lpstr>Calibri</vt:lpstr>
      <vt:lpstr>Calibri Light</vt:lpstr>
      <vt:lpstr>Consolas</vt:lpstr>
      <vt:lpstr>Roboto</vt:lpstr>
      <vt:lpstr>Segoe UI</vt:lpstr>
      <vt:lpstr>Times New Roman</vt:lpstr>
      <vt:lpstr>Wingdings</vt:lpstr>
      <vt:lpstr>Rétrospective</vt:lpstr>
      <vt:lpstr>High Performance Computing</vt:lpstr>
      <vt:lpstr>What is the Alliance ?</vt:lpstr>
      <vt:lpstr>Présentation PowerPoint</vt:lpstr>
      <vt:lpstr>Tutorial objectives</vt:lpstr>
      <vt:lpstr>Summary</vt:lpstr>
      <vt:lpstr>Detailed summary</vt:lpstr>
      <vt:lpstr>Services of Alliance</vt:lpstr>
      <vt:lpstr>Global view of HPC clusters </vt:lpstr>
      <vt:lpstr>Global view of HPC clusters </vt:lpstr>
      <vt:lpstr>System details</vt:lpstr>
      <vt:lpstr>How to create an account</vt:lpstr>
      <vt:lpstr>Connecting to Compute Canada Clusters</vt:lpstr>
      <vt:lpstr>Connecting to Compute Canada Clusters</vt:lpstr>
      <vt:lpstr>Connecting to Compute Canada Clusters</vt:lpstr>
      <vt:lpstr>Files management in CC</vt:lpstr>
      <vt:lpstr>Files transfer in CC</vt:lpstr>
      <vt:lpstr>Files transfer in CC</vt:lpstr>
      <vt:lpstr>Files transfer in CC</vt:lpstr>
      <vt:lpstr>Launching Jobs</vt:lpstr>
      <vt:lpstr>Loading CC modules : setup working environment</vt:lpstr>
      <vt:lpstr>Automatic launching</vt:lpstr>
      <vt:lpstr>Automatic launching</vt:lpstr>
      <vt:lpstr>Automatic launching</vt:lpstr>
      <vt:lpstr>Managing current jobs</vt:lpstr>
      <vt:lpstr>Why is my job still pending ?</vt:lpstr>
      <vt:lpstr>Why is my job still pending ?</vt:lpstr>
      <vt:lpstr>Why is my job still pending ?</vt:lpstr>
      <vt:lpstr>CPU account billing : CPU-equivalent</vt:lpstr>
      <vt:lpstr>Why is my job still pending ?</vt:lpstr>
      <vt:lpstr>GPU account billing : GPU-equivalent</vt:lpstr>
      <vt:lpstr>Présentation PowerPoint</vt:lpstr>
      <vt:lpstr>Resources allocations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Job efficiency analysing</vt:lpstr>
      <vt:lpstr>Group usage monitoring</vt:lpstr>
      <vt:lpstr>NEED MORE POWER !</vt:lpstr>
      <vt:lpstr>CC support for further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NanBlanc</dc:creator>
  <cp:lastModifiedBy>Olivier Stocker</cp:lastModifiedBy>
  <cp:revision>183</cp:revision>
  <dcterms:created xsi:type="dcterms:W3CDTF">2023-08-10T18:56:26Z</dcterms:created>
  <dcterms:modified xsi:type="dcterms:W3CDTF">2023-08-25T19:36:54Z</dcterms:modified>
</cp:coreProperties>
</file>